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23"/>
  </p:notesMasterIdLst>
  <p:handoutMasterIdLst>
    <p:handoutMasterId r:id="rId24"/>
  </p:handoutMasterIdLst>
  <p:sldIdLst>
    <p:sldId id="261" r:id="rId5"/>
    <p:sldId id="397" r:id="rId6"/>
    <p:sldId id="398" r:id="rId7"/>
    <p:sldId id="399" r:id="rId8"/>
    <p:sldId id="400" r:id="rId9"/>
    <p:sldId id="402" r:id="rId10"/>
    <p:sldId id="403" r:id="rId11"/>
    <p:sldId id="404" r:id="rId12"/>
    <p:sldId id="405" r:id="rId13"/>
    <p:sldId id="407" r:id="rId14"/>
    <p:sldId id="406" r:id="rId15"/>
    <p:sldId id="408" r:id="rId16"/>
    <p:sldId id="409" r:id="rId17"/>
    <p:sldId id="410" r:id="rId18"/>
    <p:sldId id="411" r:id="rId19"/>
    <p:sldId id="412" r:id="rId20"/>
    <p:sldId id="424" r:id="rId21"/>
    <p:sldId id="3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DF890C-024C-E514-CA47-CC2DC6C98AA6}" name="Kaitlyn Chipman" initials="KC" userId="S::w1240691@bingen.insitugroup.net::123c4e61-dc6b-4ba3-9f99-8d55220a34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nnifer Beck" initials="JB" lastIdx="8" clrIdx="0">
    <p:extLst>
      <p:ext uri="{19B8F6BF-5375-455C-9EA6-DF929625EA0E}">
        <p15:presenceInfo xmlns:p15="http://schemas.microsoft.com/office/powerpoint/2012/main" userId="S-1-5-21-1409082233-308236825-682003330-45756" providerId="AD"/>
      </p:ext>
    </p:extLst>
  </p:cmAuthor>
  <p:cmAuthor id="2" name="Elsa Endorf" initials="EE" lastIdx="0" clrIdx="1">
    <p:extLst>
      <p:ext uri="{19B8F6BF-5375-455C-9EA6-DF929625EA0E}">
        <p15:presenceInfo xmlns:p15="http://schemas.microsoft.com/office/powerpoint/2012/main" userId="S-1-5-21-1409082233-308236825-682003330-400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29" autoAdjust="0"/>
    <p:restoredTop sz="96357" autoAdjust="0"/>
  </p:normalViewPr>
  <p:slideViewPr>
    <p:cSldViewPr snapToGrid="0">
      <p:cViewPr varScale="1">
        <p:scale>
          <a:sx n="106" d="100"/>
          <a:sy n="106" d="100"/>
        </p:scale>
        <p:origin x="558" y="114"/>
      </p:cViewPr>
      <p:guideLst>
        <p:guide orient="horz" pos="2160"/>
        <p:guide pos="3840"/>
      </p:guideLst>
    </p:cSldViewPr>
  </p:slideViewPr>
  <p:outlineViewPr>
    <p:cViewPr>
      <p:scale>
        <a:sx n="33" d="100"/>
        <a:sy n="33" d="100"/>
      </p:scale>
      <p:origin x="0" y="-2413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291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2150F1-5628-40E7-9CC6-8AD5793B7846}" type="datetimeFigureOut">
              <a:rPr lang="en-US" smtClean="0"/>
              <a:t>6/3/2025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22305C-EAFA-4DED-AAF3-F3A5DD3C6CE3}" type="slidenum">
              <a:rPr lang="en-US" smtClean="0"/>
              <a:t>‹#›</a:t>
            </a:fld>
            <a:endParaRPr lang="en-US" dirty="0"/>
          </a:p>
        </p:txBody>
      </p:sp>
    </p:spTree>
    <p:extLst>
      <p:ext uri="{BB962C8B-B14F-4D97-AF65-F5344CB8AC3E}">
        <p14:creationId xmlns:p14="http://schemas.microsoft.com/office/powerpoint/2010/main" val="1589448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648196-AA9D-4548-931B-35B099F5EC3B}" type="datetimeFigureOut">
              <a:rPr lang="en-US" smtClean="0"/>
              <a:t>6/3/2025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4CB93-E3F0-4960-A07B-41EEFB6339B7}" type="slidenum">
              <a:rPr lang="en-US" smtClean="0"/>
              <a:t>‹#›</a:t>
            </a:fld>
            <a:endParaRPr lang="en-US" dirty="0"/>
          </a:p>
        </p:txBody>
      </p:sp>
    </p:spTree>
    <p:extLst>
      <p:ext uri="{BB962C8B-B14F-4D97-AF65-F5344CB8AC3E}">
        <p14:creationId xmlns:p14="http://schemas.microsoft.com/office/powerpoint/2010/main" val="1018850561"/>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300"/>
      </a:spcBef>
      <a:spcAft>
        <a:spcPts val="300"/>
      </a:spcAft>
      <a:buFontTx/>
      <a:buNone/>
      <a:defRPr sz="1200" kern="1200">
        <a:solidFill>
          <a:schemeClr val="tx1"/>
        </a:solidFill>
        <a:latin typeface="+mn-lt"/>
        <a:ea typeface="+mn-ea"/>
        <a:cs typeface="+mn-cs"/>
      </a:defRPr>
    </a:lvl1pPr>
    <a:lvl2pPr marL="628650" indent="-171450" algn="l" defTabSz="914400" rtl="0" eaLnBrk="1" latinLnBrk="0" hangingPunct="1">
      <a:spcBef>
        <a:spcPts val="300"/>
      </a:spcBef>
      <a:spcAft>
        <a:spcPts val="300"/>
      </a:spcAft>
      <a:buFont typeface="Wingdings" panose="05000000000000000000" pitchFamily="2" charset="2"/>
      <a:buChar char="§"/>
      <a:defRPr sz="1100" kern="1200">
        <a:solidFill>
          <a:schemeClr val="tx1"/>
        </a:solidFill>
        <a:latin typeface="+mn-lt"/>
        <a:ea typeface="+mn-ea"/>
        <a:cs typeface="+mn-cs"/>
      </a:defRPr>
    </a:lvl2pPr>
    <a:lvl3pPr marL="1085850" indent="-171450" algn="l" defTabSz="914400" rtl="0" eaLnBrk="1" latinLnBrk="0" hangingPunct="1">
      <a:spcBef>
        <a:spcPts val="300"/>
      </a:spcBef>
      <a:spcAft>
        <a:spcPts val="300"/>
      </a:spcAft>
      <a:buFont typeface="Arial" panose="020B0604020202020204" pitchFamily="34" charset="0"/>
      <a:buChar char="•"/>
      <a:defRPr sz="1000" kern="1200">
        <a:solidFill>
          <a:schemeClr val="tx1"/>
        </a:solidFill>
        <a:latin typeface="+mn-lt"/>
        <a:ea typeface="+mn-ea"/>
        <a:cs typeface="+mn-cs"/>
      </a:defRPr>
    </a:lvl3pPr>
    <a:lvl4pPr marL="1543050" indent="-171450" algn="l" defTabSz="914400" rtl="0" eaLnBrk="1" latinLnBrk="0" hangingPunct="1">
      <a:spcBef>
        <a:spcPts val="300"/>
      </a:spcBef>
      <a:spcAft>
        <a:spcPts val="300"/>
      </a:spcAft>
      <a:buFont typeface="Arial" panose="020B0604020202020204" pitchFamily="34" charset="0"/>
      <a:buChar char="−"/>
      <a:defRPr sz="900" kern="1200">
        <a:solidFill>
          <a:schemeClr val="tx1"/>
        </a:solidFill>
        <a:latin typeface="+mn-lt"/>
        <a:ea typeface="+mn-ea"/>
        <a:cs typeface="+mn-cs"/>
      </a:defRPr>
    </a:lvl4pPr>
    <a:lvl5pPr marL="2000250" indent="-171450" algn="l" defTabSz="914400" rtl="0" eaLnBrk="1" latinLnBrk="0" hangingPunct="1">
      <a:spcBef>
        <a:spcPts val="300"/>
      </a:spcBef>
      <a:spcAft>
        <a:spcPts val="300"/>
      </a:spcAft>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US" sz="1000" i="0" dirty="0"/>
          </a:p>
        </p:txBody>
      </p:sp>
      <p:sp>
        <p:nvSpPr>
          <p:cNvPr id="4" name="Slide Number Placeholder 3"/>
          <p:cNvSpPr>
            <a:spLocks noGrp="1"/>
          </p:cNvSpPr>
          <p:nvPr>
            <p:ph type="sldNum" sz="quarter" idx="10"/>
          </p:nvPr>
        </p:nvSpPr>
        <p:spPr/>
        <p:txBody>
          <a:bodyPr/>
          <a:lstStyle/>
          <a:p>
            <a:fld id="{7234CB93-E3F0-4960-A07B-41EEFB6339B7}" type="slidenum">
              <a:rPr lang="en-US" smtClean="0"/>
              <a:t>1</a:t>
            </a:fld>
            <a:endParaRPr lang="en-US" dirty="0"/>
          </a:p>
        </p:txBody>
      </p:sp>
    </p:spTree>
    <p:extLst>
      <p:ext uri="{BB962C8B-B14F-4D97-AF65-F5344CB8AC3E}">
        <p14:creationId xmlns:p14="http://schemas.microsoft.com/office/powerpoint/2010/main" val="403262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or</a:t>
            </a:r>
            <a:r>
              <a:rPr lang="en-US" baseline="0" dirty="0"/>
              <a:t> Reference Dimensions do not need to be bubbled. </a:t>
            </a:r>
          </a:p>
          <a:p>
            <a:r>
              <a:rPr lang="en-US" baseline="0" dirty="0"/>
              <a:t>When a Characteristic has multiple spots  where the dimension applies either all results need to be provided or the range(low-high). Multiple results should be ballooned i.e. a 3X dimension should use the numbering 3, 3.1 3.2.</a:t>
            </a:r>
          </a:p>
          <a:p>
            <a:r>
              <a:rPr lang="en-US" baseline="0" dirty="0"/>
              <a:t>Ballooning a Specification will be clarified by the Insitu SQE. A compliance matrix may be accepted as an alternative to ballooning the specification.</a:t>
            </a:r>
            <a:endParaRPr lang="en-US" dirty="0"/>
          </a:p>
        </p:txBody>
      </p:sp>
      <p:sp>
        <p:nvSpPr>
          <p:cNvPr id="4" name="Slide Number Placeholder 3"/>
          <p:cNvSpPr>
            <a:spLocks noGrp="1"/>
          </p:cNvSpPr>
          <p:nvPr>
            <p:ph type="sldNum" sz="quarter" idx="10"/>
          </p:nvPr>
        </p:nvSpPr>
        <p:spPr/>
        <p:txBody>
          <a:bodyPr/>
          <a:lstStyle/>
          <a:p>
            <a:fld id="{7234CB93-E3F0-4960-A07B-41EEFB6339B7}" type="slidenum">
              <a:rPr lang="en-US" smtClean="0"/>
              <a:t>9</a:t>
            </a:fld>
            <a:endParaRPr lang="en-US" dirty="0"/>
          </a:p>
        </p:txBody>
      </p:sp>
    </p:spTree>
    <p:extLst>
      <p:ext uri="{BB962C8B-B14F-4D97-AF65-F5344CB8AC3E}">
        <p14:creationId xmlns:p14="http://schemas.microsoft.com/office/powerpoint/2010/main" val="894802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7234CB93-E3F0-4960-A07B-41EEFB6339B7}" type="slidenum">
              <a:rPr lang="en-US" smtClean="0"/>
              <a:t>18</a:t>
            </a:fld>
            <a:endParaRPr lang="en-US" dirty="0"/>
          </a:p>
        </p:txBody>
      </p:sp>
    </p:spTree>
    <p:extLst>
      <p:ext uri="{BB962C8B-B14F-4D97-AF65-F5344CB8AC3E}">
        <p14:creationId xmlns:p14="http://schemas.microsoft.com/office/powerpoint/2010/main" val="2568136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514" y="2178793"/>
            <a:ext cx="3290720" cy="1523412"/>
          </a:xfrm>
          <a:prstGeom prst="rect">
            <a:avLst/>
          </a:prstGeom>
        </p:spPr>
      </p:pic>
      <p:sp>
        <p:nvSpPr>
          <p:cNvPr id="2" name="Title 1"/>
          <p:cNvSpPr>
            <a:spLocks noGrp="1"/>
          </p:cNvSpPr>
          <p:nvPr userDrawn="1">
            <p:ph type="ctrTitle" hasCustomPrompt="1"/>
          </p:nvPr>
        </p:nvSpPr>
        <p:spPr>
          <a:xfrm>
            <a:off x="6568441" y="1944818"/>
            <a:ext cx="4556759" cy="836482"/>
          </a:xfrm>
        </p:spPr>
        <p:txBody>
          <a:bodyPr anchor="b">
            <a:noAutofit/>
          </a:bodyPr>
          <a:lstStyle>
            <a:lvl1pPr algn="l">
              <a:defRPr sz="3200"/>
            </a:lvl1pPr>
          </a:lstStyle>
          <a:p>
            <a:r>
              <a:rPr lang="en-US" dirty="0"/>
              <a:t>Click to add the Presentation Title</a:t>
            </a:r>
          </a:p>
        </p:txBody>
      </p:sp>
      <p:sp>
        <p:nvSpPr>
          <p:cNvPr id="3" name="Subtitle 2"/>
          <p:cNvSpPr>
            <a:spLocks noGrp="1"/>
          </p:cNvSpPr>
          <p:nvPr userDrawn="1">
            <p:ph type="subTitle" idx="1" hasCustomPrompt="1"/>
          </p:nvPr>
        </p:nvSpPr>
        <p:spPr>
          <a:xfrm>
            <a:off x="6568441" y="3091913"/>
            <a:ext cx="4556760" cy="1309606"/>
          </a:xfrm>
        </p:spPr>
        <p:txBody>
          <a:bodyPr>
            <a:noAutofit/>
          </a:bodyPr>
          <a:lstStyle>
            <a:lvl1pPr marL="0" indent="0" algn="l">
              <a:buClrTx/>
              <a:buFontTx/>
              <a:buNone/>
              <a:defRPr sz="2000" b="0" spc="0" baseline="0">
                <a:solidFill>
                  <a:schemeClr val="tx2"/>
                </a:solidFill>
              </a:defRPr>
            </a:lvl1pPr>
            <a:lvl2pPr marL="457200" indent="0" algn="l">
              <a:buNone/>
              <a:defRPr sz="2000" b="1">
                <a:solidFill>
                  <a:schemeClr val="tx2"/>
                </a:solidFill>
              </a:defRPr>
            </a:lvl2pPr>
            <a:lvl3pPr marL="914400" indent="0" algn="l">
              <a:buNone/>
              <a:defRPr sz="1800" b="1">
                <a:solidFill>
                  <a:schemeClr val="tx2"/>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Subtitle; hit Enter to add Name and/or Date on separate lines. (See template instruction deck for title slide images.)</a:t>
            </a:r>
          </a:p>
        </p:txBody>
      </p:sp>
      <p:sp>
        <p:nvSpPr>
          <p:cNvPr id="7" name="Date Placeholder 6"/>
          <p:cNvSpPr>
            <a:spLocks noGrp="1"/>
          </p:cNvSpPr>
          <p:nvPr userDrawn="1">
            <p:ph type="dt" sz="half" idx="10"/>
          </p:nvPr>
        </p:nvSpPr>
        <p:spPr/>
        <p:txBody>
          <a:bodyPr/>
          <a:lstStyle>
            <a:lvl1pPr>
              <a:defRPr>
                <a:solidFill>
                  <a:schemeClr val="bg1">
                    <a:lumMod val="65000"/>
                  </a:schemeClr>
                </a:solidFill>
              </a:defRPr>
            </a:lvl1pPr>
          </a:lstStyle>
          <a:p>
            <a:r>
              <a:rPr lang="en-US" dirty="0"/>
              <a:t>|  Copyright © 2020 Insitu. All rights reserved.  </a:t>
            </a:r>
          </a:p>
        </p:txBody>
      </p:sp>
      <p:sp>
        <p:nvSpPr>
          <p:cNvPr id="8" name="Footer Placeholder 7"/>
          <p:cNvSpPr>
            <a:spLocks noGrp="1"/>
          </p:cNvSpPr>
          <p:nvPr userDrawn="1">
            <p:ph type="ftr" sz="quarter" idx="11"/>
          </p:nvPr>
        </p:nvSpPr>
        <p:spPr>
          <a:xfrm>
            <a:off x="380999" y="6579971"/>
            <a:ext cx="8558049" cy="201829"/>
          </a:xfrm>
        </p:spPr>
        <p:txBody>
          <a:bodyPr/>
          <a:lstStyle>
            <a:lvl1pPr>
              <a:defRPr>
                <a:solidFill>
                  <a:schemeClr val="tx1">
                    <a:lumMod val="65000"/>
                    <a:lumOff val="35000"/>
                  </a:schemeClr>
                </a:solidFill>
              </a:defRPr>
            </a:lvl1pPr>
          </a:lstStyle>
          <a:p>
            <a:r>
              <a:rPr lang="en-US" dirty="0"/>
              <a:t>SUPP-01989 Insitu Supplier FAIR Training (Rev 2)</a:t>
            </a:r>
          </a:p>
        </p:txBody>
      </p:sp>
      <p:sp>
        <p:nvSpPr>
          <p:cNvPr id="9" name="Slide Number Placeholder 8"/>
          <p:cNvSpPr>
            <a:spLocks noGrp="1"/>
          </p:cNvSpPr>
          <p:nvPr userDrawn="1">
            <p:ph type="sldNum" sz="quarter" idx="12"/>
          </p:nvPr>
        </p:nvSpPr>
        <p:spPr/>
        <p:txBody>
          <a:bodyPr/>
          <a:lstStyle>
            <a:lvl1pPr>
              <a:defRPr>
                <a:solidFill>
                  <a:schemeClr val="bg1">
                    <a:lumMod val="65000"/>
                  </a:schemeClr>
                </a:solidFill>
              </a:defRPr>
            </a:lvl1pPr>
          </a:lstStyle>
          <a:p>
            <a:r>
              <a:rPr lang="en-US" dirty="0"/>
              <a:t>|  </a:t>
            </a:r>
            <a:fld id="{500C6950-C52F-42BE-94B8-510CB11A4759}" type="slidenum">
              <a:rPr lang="en-US" smtClean="0"/>
              <a:pPr/>
              <a:t>‹#›</a:t>
            </a:fld>
            <a:endParaRPr lang="en-US" dirty="0"/>
          </a:p>
        </p:txBody>
      </p:sp>
      <p:sp>
        <p:nvSpPr>
          <p:cNvPr id="12" name="Rectangle 11"/>
          <p:cNvSpPr/>
          <p:nvPr userDrawn="1"/>
        </p:nvSpPr>
        <p:spPr>
          <a:xfrm>
            <a:off x="6069436" y="1883044"/>
            <a:ext cx="65221" cy="24409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860889"/>
      </p:ext>
    </p:extLst>
  </p:cSld>
  <p:clrMapOvr>
    <a:masterClrMapping/>
  </p:clrMapOvr>
  <p:extLst>
    <p:ext uri="{DCECCB84-F9BA-43D5-87BE-67443E8EF086}">
      <p15:sldGuideLst xmlns:p15="http://schemas.microsoft.com/office/powerpoint/2012/main">
        <p15:guide id="1" orient="horz" pos="2088" userDrawn="1">
          <p15:clr>
            <a:srgbClr val="FBAE40"/>
          </p15:clr>
        </p15:guide>
        <p15:guide id="7" pos="7008" userDrawn="1">
          <p15:clr>
            <a:srgbClr val="000000"/>
          </p15:clr>
        </p15:guide>
        <p15:guide id="9" pos="768" userDrawn="1">
          <p15:clr>
            <a:srgbClr val="FBAE40"/>
          </p15:clr>
        </p15:guide>
        <p15:guide id="12" orient="horz" pos="1752" userDrawn="1">
          <p15:clr>
            <a:srgbClr val="FBAE40"/>
          </p15:clr>
        </p15:guide>
        <p15:guide id="13" pos="4128" userDrawn="1">
          <p15:clr>
            <a:srgbClr val="00000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4617687" y="685800"/>
            <a:ext cx="105142" cy="548640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spcBef>
                <a:spcPts val="600"/>
              </a:spcBef>
            </a:pPr>
            <a:endParaRPr lang="en-US" sz="1600" b="1" dirty="0"/>
          </a:p>
        </p:txBody>
      </p:sp>
      <p:sp>
        <p:nvSpPr>
          <p:cNvPr id="5" name="Rectangle 4"/>
          <p:cNvSpPr/>
          <p:nvPr userDrawn="1"/>
        </p:nvSpPr>
        <p:spPr>
          <a:xfrm>
            <a:off x="380997" y="685800"/>
            <a:ext cx="3776472" cy="548640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09601" y="1038387"/>
            <a:ext cx="3335380" cy="1464240"/>
          </a:xfrm>
        </p:spPr>
        <p:txBody>
          <a:bodyPr anchor="t" anchorCtr="0"/>
          <a:lstStyle>
            <a:lvl1pPr>
              <a:defRPr sz="2800" baseline="0"/>
            </a:lvl1pPr>
          </a:lstStyle>
          <a:p>
            <a:r>
              <a:rPr lang="en-US" dirty="0"/>
              <a:t>Click to add Title for Content with Caption Layout</a:t>
            </a:r>
          </a:p>
        </p:txBody>
      </p:sp>
      <p:sp>
        <p:nvSpPr>
          <p:cNvPr id="3" name="Content Placeholder 2"/>
          <p:cNvSpPr>
            <a:spLocks noGrp="1"/>
          </p:cNvSpPr>
          <p:nvPr>
            <p:ph idx="1" hasCustomPrompt="1"/>
          </p:nvPr>
        </p:nvSpPr>
        <p:spPr>
          <a:xfrm>
            <a:off x="5181600" y="1257301"/>
            <a:ext cx="6400800" cy="4642055"/>
          </a:xfrm>
        </p:spPr>
        <p:txBody>
          <a:bodyPr/>
          <a:lstStyle>
            <a:lvl1pPr>
              <a:defRPr sz="1800" baseline="0"/>
            </a:lvl1pPr>
            <a:lvl2pPr>
              <a:defRPr sz="1600"/>
            </a:lvl2pPr>
            <a:lvl3pPr>
              <a:defRPr sz="1400"/>
            </a:lvl3pPr>
            <a:lvl4pPr>
              <a:defRPr sz="1100"/>
            </a:lvl4pPr>
            <a:lvl5pPr>
              <a:defRPr sz="1000"/>
            </a:lvl5pPr>
            <a:lvl6pPr>
              <a:defRPr sz="2000"/>
            </a:lvl6pPr>
            <a:lvl7pPr>
              <a:defRPr sz="2000"/>
            </a:lvl7pPr>
            <a:lvl8pPr>
              <a:defRPr sz="2000"/>
            </a:lvl8pPr>
            <a:lvl9pPr>
              <a:defRPr sz="2000"/>
            </a:lvl9pPr>
          </a:lstStyle>
          <a:p>
            <a:pPr lvl="0"/>
            <a:r>
              <a:rPr lang="en-US" dirty="0"/>
              <a:t>Add text or visual content. (Click an icon below to add table, chart, picture or video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609600" y="4233041"/>
            <a:ext cx="3335381" cy="1666315"/>
          </a:xfrm>
          <a:noFill/>
        </p:spPr>
        <p:txBody>
          <a:bodyPr wrap="square" lIns="0" tIns="0" rIns="0" bIns="0" anchor="b" anchorCtr="0">
            <a:noAutofit/>
          </a:bodyPr>
          <a:lstStyle>
            <a:lvl1pPr marL="0" indent="0">
              <a:lnSpc>
                <a:spcPct val="90000"/>
              </a:lnSpc>
              <a:buFontTx/>
              <a:buNone/>
              <a:defRPr sz="1800" b="1"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caption for the page content. Text is aligned to bottom of box and will stack upwards as text is added.</a:t>
            </a:r>
          </a:p>
        </p:txBody>
      </p:sp>
      <p:sp>
        <p:nvSpPr>
          <p:cNvPr id="8" name="Date Placeholder 7"/>
          <p:cNvSpPr>
            <a:spLocks noGrp="1"/>
          </p:cNvSpPr>
          <p:nvPr>
            <p:ph type="dt" sz="half" idx="10"/>
          </p:nvPr>
        </p:nvSpPr>
        <p:spPr/>
        <p:txBody>
          <a:bodyPr/>
          <a:lstStyle/>
          <a:p>
            <a:r>
              <a:rPr lang="en-US" dirty="0"/>
              <a:t>|  Copyright © 2020 Insitu. All rights reserved.  </a:t>
            </a:r>
          </a:p>
        </p:txBody>
      </p:sp>
      <p:sp>
        <p:nvSpPr>
          <p:cNvPr id="9" name="Footer Placeholder 8"/>
          <p:cNvSpPr>
            <a:spLocks noGrp="1"/>
          </p:cNvSpPr>
          <p:nvPr>
            <p:ph type="ftr" sz="quarter" idx="11"/>
          </p:nvPr>
        </p:nvSpPr>
        <p:spPr/>
        <p:txBody>
          <a:bodyPr/>
          <a:lstStyle/>
          <a:p>
            <a:r>
              <a:rPr lang="en-US" dirty="0"/>
              <a:t>SUPP-01989 Insitu Supplier FAIR Training (Rev 2)</a:t>
            </a:r>
          </a:p>
        </p:txBody>
      </p:sp>
      <p:sp>
        <p:nvSpPr>
          <p:cNvPr id="10" name="Slide Number Placeholder 9"/>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spTree>
    <p:extLst>
      <p:ext uri="{BB962C8B-B14F-4D97-AF65-F5344CB8AC3E}">
        <p14:creationId xmlns:p14="http://schemas.microsoft.com/office/powerpoint/2010/main" val="2801285276"/>
      </p:ext>
    </p:extLst>
  </p:cSld>
  <p:clrMapOvr>
    <a:masterClrMapping/>
  </p:clrMapOvr>
  <p:extLst>
    <p:ext uri="{DCECCB84-F9BA-43D5-87BE-67443E8EF086}">
      <p15:sldGuideLst xmlns:p15="http://schemas.microsoft.com/office/powerpoint/2012/main">
        <p15:guide id="2" pos="3264" userDrawn="1">
          <p15:clr>
            <a:srgbClr val="FBAE40"/>
          </p15:clr>
        </p15:guide>
        <p15:guide id="3" orient="horz" pos="37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Right_Custo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slide title for Photo Right Layout</a:t>
            </a:r>
          </a:p>
        </p:txBody>
      </p:sp>
      <p:sp>
        <p:nvSpPr>
          <p:cNvPr id="3" name="Content Placeholder 2"/>
          <p:cNvSpPr>
            <a:spLocks noGrp="1"/>
          </p:cNvSpPr>
          <p:nvPr>
            <p:ph idx="1" hasCustomPrompt="1"/>
          </p:nvPr>
        </p:nvSpPr>
        <p:spPr>
          <a:xfrm>
            <a:off x="609600" y="2176273"/>
            <a:ext cx="5143500" cy="3576827"/>
          </a:xfrm>
        </p:spPr>
        <p:txBody>
          <a:bodyPr/>
          <a:lstStyle>
            <a:lvl1pPr>
              <a:defRPr baseline="0"/>
            </a:lvl1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dirty="0"/>
              <a:t>|  Copyright © 2020 Insitu. All rights reserved.  </a:t>
            </a:r>
          </a:p>
        </p:txBody>
      </p:sp>
      <p:sp>
        <p:nvSpPr>
          <p:cNvPr id="8" name="Footer Placeholder 7"/>
          <p:cNvSpPr>
            <a:spLocks noGrp="1"/>
          </p:cNvSpPr>
          <p:nvPr>
            <p:ph type="ftr" sz="quarter" idx="11"/>
          </p:nvPr>
        </p:nvSpPr>
        <p:spPr/>
        <p:txBody>
          <a:bodyPr/>
          <a:lstStyle/>
          <a:p>
            <a:r>
              <a:rPr lang="en-US" dirty="0"/>
              <a:t>SUPP-01989 Insitu Supplier FAIR Training (Rev 2)</a:t>
            </a:r>
          </a:p>
        </p:txBody>
      </p:sp>
      <p:sp>
        <p:nvSpPr>
          <p:cNvPr id="9" name="Slide Number Placeholder 8"/>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sp>
        <p:nvSpPr>
          <p:cNvPr id="5" name="Text Placeholder 4"/>
          <p:cNvSpPr>
            <a:spLocks noGrp="1"/>
          </p:cNvSpPr>
          <p:nvPr>
            <p:ph type="body" sz="quarter" idx="13" hasCustomPrompt="1"/>
          </p:nvPr>
        </p:nvSpPr>
        <p:spPr>
          <a:xfrm>
            <a:off x="609600" y="1257300"/>
            <a:ext cx="5143500" cy="564625"/>
          </a:xfrm>
        </p:spPr>
        <p:txBody>
          <a:bodyPr/>
          <a:lstStyle>
            <a:lvl1pPr marL="0" indent="0">
              <a:buFontTx/>
              <a:buNone/>
              <a:defRPr sz="2000" b="1"/>
            </a:lvl1pPr>
          </a:lstStyle>
          <a:p>
            <a:pPr lvl="0"/>
            <a:r>
              <a:rPr lang="en-US" dirty="0"/>
              <a:t>Click to add subhead or introduction</a:t>
            </a:r>
          </a:p>
        </p:txBody>
      </p:sp>
      <p:sp>
        <p:nvSpPr>
          <p:cNvPr id="10" name="Rectangle 9"/>
          <p:cNvSpPr/>
          <p:nvPr userDrawn="1"/>
        </p:nvSpPr>
        <p:spPr>
          <a:xfrm>
            <a:off x="7924800" y="1257300"/>
            <a:ext cx="4267199" cy="49149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8"/>
          <p:cNvSpPr>
            <a:spLocks noGrp="1"/>
          </p:cNvSpPr>
          <p:nvPr>
            <p:ph type="pic" sz="quarter" idx="15" hasCustomPrompt="1"/>
          </p:nvPr>
        </p:nvSpPr>
        <p:spPr>
          <a:xfrm>
            <a:off x="6438900" y="1638300"/>
            <a:ext cx="5372099" cy="4114800"/>
          </a:xfrm>
          <a:solidFill>
            <a:schemeClr val="bg1"/>
          </a:solidFill>
          <a:ln w="12700">
            <a:solidFill>
              <a:schemeClr val="bg2"/>
            </a:solidFill>
          </a:ln>
        </p:spPr>
        <p:txBody>
          <a:bodyPr lIns="182880" tIns="182880" rIns="182880" bIns="182880" anchor="ctr" anchorCtr="0"/>
          <a:lstStyle>
            <a:lvl1pPr marL="0" marR="0" indent="0" algn="ctr" defTabSz="914400" rtl="0" eaLnBrk="1" fontAlgn="auto" latinLnBrk="0" hangingPunct="1">
              <a:lnSpc>
                <a:spcPct val="100000"/>
              </a:lnSpc>
              <a:spcBef>
                <a:spcPts val="800"/>
              </a:spcBef>
              <a:spcAft>
                <a:spcPts val="600"/>
              </a:spcAft>
              <a:buClrTx/>
              <a:buSzTx/>
              <a:buFontTx/>
              <a:buNone/>
              <a:tabLst/>
              <a:defRPr sz="1000" baseline="0"/>
            </a:lvl1pPr>
          </a:lstStyle>
          <a:p>
            <a:pPr marL="0" marR="0" lvl="0" indent="0" algn="ctr" defTabSz="914400" rtl="0" eaLnBrk="1" fontAlgn="auto" latinLnBrk="0" hangingPunct="1">
              <a:lnSpc>
                <a:spcPct val="100000"/>
              </a:lnSpc>
              <a:spcBef>
                <a:spcPts val="800"/>
              </a:spcBef>
              <a:spcAft>
                <a:spcPts val="600"/>
              </a:spcAft>
              <a:buClrTx/>
              <a:buSzTx/>
              <a:buFontTx/>
              <a:buNone/>
              <a:tabLst/>
              <a:defRPr/>
            </a:pPr>
            <a:r>
              <a:rPr lang="en-US" dirty="0"/>
              <a:t>Click to Insert or paste Photo.</a:t>
            </a:r>
          </a:p>
        </p:txBody>
      </p:sp>
    </p:spTree>
    <p:extLst>
      <p:ext uri="{BB962C8B-B14F-4D97-AF65-F5344CB8AC3E}">
        <p14:creationId xmlns:p14="http://schemas.microsoft.com/office/powerpoint/2010/main" val="948013763"/>
      </p:ext>
    </p:extLst>
  </p:cSld>
  <p:clrMapOvr>
    <a:masterClrMapping/>
  </p:clrMapOvr>
  <p:extLst>
    <p:ext uri="{DCECCB84-F9BA-43D5-87BE-67443E8EF086}">
      <p15:sldGuideLst xmlns:p15="http://schemas.microsoft.com/office/powerpoint/2012/main">
        <p15:guide id="1" orient="horz" pos="1032" userDrawn="1">
          <p15:clr>
            <a:srgbClr val="FBAE40"/>
          </p15:clr>
        </p15:guide>
        <p15:guide id="2" orient="horz" pos="36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_Custom">
    <p:spTree>
      <p:nvGrpSpPr>
        <p:cNvPr id="1" name=""/>
        <p:cNvGrpSpPr/>
        <p:nvPr/>
      </p:nvGrpSpPr>
      <p:grpSpPr>
        <a:xfrm>
          <a:off x="0" y="0"/>
          <a:ext cx="0" cy="0"/>
          <a:chOff x="0" y="0"/>
          <a:chExt cx="0" cy="0"/>
        </a:xfrm>
      </p:grpSpPr>
      <p:sp>
        <p:nvSpPr>
          <p:cNvPr id="12" name="Rectangle 11"/>
          <p:cNvSpPr/>
          <p:nvPr userDrawn="1"/>
        </p:nvSpPr>
        <p:spPr>
          <a:xfrm>
            <a:off x="381000" y="342900"/>
            <a:ext cx="2362200" cy="582930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5753100" y="890752"/>
            <a:ext cx="4470838" cy="823748"/>
          </a:xfrm>
        </p:spPr>
        <p:txBody>
          <a:bodyPr anchor="b" anchorCtr="0"/>
          <a:lstStyle>
            <a:lvl1pPr>
              <a:defRPr baseline="0"/>
            </a:lvl1pPr>
          </a:lstStyle>
          <a:p>
            <a:r>
              <a:rPr lang="en-US" dirty="0"/>
              <a:t>Click to add slide title _Photo Left Layout</a:t>
            </a:r>
          </a:p>
        </p:txBody>
      </p:sp>
      <p:sp>
        <p:nvSpPr>
          <p:cNvPr id="3" name="Content Placeholder 2"/>
          <p:cNvSpPr>
            <a:spLocks noGrp="1"/>
          </p:cNvSpPr>
          <p:nvPr>
            <p:ph idx="1" hasCustomPrompt="1"/>
          </p:nvPr>
        </p:nvSpPr>
        <p:spPr>
          <a:xfrm>
            <a:off x="5753100" y="3041243"/>
            <a:ext cx="5829300" cy="274550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dirty="0"/>
              <a:t>|  Copyright © 2020 Insitu. All rights reserved.  </a:t>
            </a:r>
          </a:p>
        </p:txBody>
      </p:sp>
      <p:sp>
        <p:nvSpPr>
          <p:cNvPr id="8" name="Footer Placeholder 7"/>
          <p:cNvSpPr>
            <a:spLocks noGrp="1"/>
          </p:cNvSpPr>
          <p:nvPr>
            <p:ph type="ftr" sz="quarter" idx="11"/>
          </p:nvPr>
        </p:nvSpPr>
        <p:spPr/>
        <p:txBody>
          <a:bodyPr/>
          <a:lstStyle/>
          <a:p>
            <a:r>
              <a:rPr lang="en-US" dirty="0"/>
              <a:t>SUPP-01989 Insitu Supplier FAIR Training (Rev 2)</a:t>
            </a:r>
          </a:p>
        </p:txBody>
      </p:sp>
      <p:sp>
        <p:nvSpPr>
          <p:cNvPr id="9" name="Slide Number Placeholder 8"/>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sp>
        <p:nvSpPr>
          <p:cNvPr id="5" name="Text Placeholder 4"/>
          <p:cNvSpPr>
            <a:spLocks noGrp="1"/>
          </p:cNvSpPr>
          <p:nvPr>
            <p:ph type="body" sz="quarter" idx="13" hasCustomPrompt="1"/>
          </p:nvPr>
        </p:nvSpPr>
        <p:spPr>
          <a:xfrm>
            <a:off x="5746160" y="2068848"/>
            <a:ext cx="4477777" cy="564625"/>
          </a:xfrm>
        </p:spPr>
        <p:txBody>
          <a:bodyPr/>
          <a:lstStyle>
            <a:lvl1pPr marL="0" indent="0">
              <a:buFontTx/>
              <a:buNone/>
              <a:defRPr sz="2000" b="1"/>
            </a:lvl1pPr>
          </a:lstStyle>
          <a:p>
            <a:pPr lvl="0"/>
            <a:r>
              <a:rPr lang="en-US" dirty="0"/>
              <a:t>Click to add subtitle</a:t>
            </a:r>
          </a:p>
        </p:txBody>
      </p:sp>
      <p:sp>
        <p:nvSpPr>
          <p:cNvPr id="11" name="Picture Placeholder 8"/>
          <p:cNvSpPr>
            <a:spLocks noGrp="1"/>
          </p:cNvSpPr>
          <p:nvPr>
            <p:ph type="pic" sz="quarter" idx="15" hasCustomPrompt="1"/>
          </p:nvPr>
        </p:nvSpPr>
        <p:spPr>
          <a:xfrm>
            <a:off x="796121" y="704850"/>
            <a:ext cx="3894157" cy="5105400"/>
          </a:xfrm>
          <a:solidFill>
            <a:schemeClr val="bg1"/>
          </a:solidFill>
          <a:ln w="12700">
            <a:solidFill>
              <a:schemeClr val="bg2"/>
            </a:solidFill>
          </a:ln>
        </p:spPr>
        <p:txBody>
          <a:bodyPr lIns="182880" tIns="182880" rIns="182880" bIns="182880" anchor="ctr" anchorCtr="0"/>
          <a:lstStyle>
            <a:lvl1pPr marL="0" marR="0" indent="0" algn="ctr" defTabSz="914400" rtl="0" eaLnBrk="1" fontAlgn="auto" latinLnBrk="0" hangingPunct="1">
              <a:lnSpc>
                <a:spcPct val="100000"/>
              </a:lnSpc>
              <a:spcBef>
                <a:spcPts val="800"/>
              </a:spcBef>
              <a:spcAft>
                <a:spcPts val="600"/>
              </a:spcAft>
              <a:buClrTx/>
              <a:buSzTx/>
              <a:buFontTx/>
              <a:buNone/>
              <a:tabLst/>
              <a:defRPr sz="1000" baseline="0"/>
            </a:lvl1pPr>
          </a:lstStyle>
          <a:p>
            <a:pPr marL="0" marR="0" lvl="0" indent="0" algn="ctr" defTabSz="914400" rtl="0" eaLnBrk="1" fontAlgn="auto" latinLnBrk="0" hangingPunct="1">
              <a:lnSpc>
                <a:spcPct val="100000"/>
              </a:lnSpc>
              <a:spcBef>
                <a:spcPts val="800"/>
              </a:spcBef>
              <a:spcAft>
                <a:spcPts val="600"/>
              </a:spcAft>
              <a:buClrTx/>
              <a:buSzTx/>
              <a:buFontTx/>
              <a:buNone/>
              <a:tabLst/>
              <a:defRPr/>
            </a:pPr>
            <a:r>
              <a:rPr lang="en-US" dirty="0"/>
              <a:t>Click to Insert or paste Photo.</a:t>
            </a:r>
          </a:p>
        </p:txBody>
      </p:sp>
      <p:sp>
        <p:nvSpPr>
          <p:cNvPr id="15" name="Rectangle 14"/>
          <p:cNvSpPr/>
          <p:nvPr userDrawn="1"/>
        </p:nvSpPr>
        <p:spPr>
          <a:xfrm>
            <a:off x="5073964" y="342900"/>
            <a:ext cx="105142" cy="585216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spcBef>
                <a:spcPts val="600"/>
              </a:spcBef>
            </a:pPr>
            <a:endParaRPr lang="en-US" sz="1600" b="1" dirty="0"/>
          </a:p>
        </p:txBody>
      </p:sp>
    </p:spTree>
    <p:extLst>
      <p:ext uri="{BB962C8B-B14F-4D97-AF65-F5344CB8AC3E}">
        <p14:creationId xmlns:p14="http://schemas.microsoft.com/office/powerpoint/2010/main" val="3756197934"/>
      </p:ext>
    </p:extLst>
  </p:cSld>
  <p:clrMapOvr>
    <a:masterClrMapping/>
  </p:clrMapOvr>
  <p:extLst>
    <p:ext uri="{DCECCB84-F9BA-43D5-87BE-67443E8EF086}">
      <p15:sldGuideLst xmlns:p15="http://schemas.microsoft.com/office/powerpoint/2012/main">
        <p15:guide id="1" orient="horz" pos="3648" userDrawn="1">
          <p15:clr>
            <a:srgbClr val="FBAE40"/>
          </p15:clr>
        </p15:guide>
        <p15:guide id="2" pos="3216" userDrawn="1">
          <p15:clr>
            <a:srgbClr val="FBAE40"/>
          </p15:clr>
        </p15:guide>
        <p15:guide id="3" pos="2952" userDrawn="1">
          <p15:clr>
            <a:srgbClr val="FBAE40"/>
          </p15:clr>
        </p15:guide>
        <p15:guide id="4" pos="4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Photo Stack_Custom">
    <p:spTree>
      <p:nvGrpSpPr>
        <p:cNvPr id="1" name=""/>
        <p:cNvGrpSpPr/>
        <p:nvPr/>
      </p:nvGrpSpPr>
      <p:grpSpPr>
        <a:xfrm>
          <a:off x="0" y="0"/>
          <a:ext cx="0" cy="0"/>
          <a:chOff x="0" y="0"/>
          <a:chExt cx="0" cy="0"/>
        </a:xfrm>
      </p:grpSpPr>
      <p:sp>
        <p:nvSpPr>
          <p:cNvPr id="13" name="Rectangle 12"/>
          <p:cNvSpPr/>
          <p:nvPr userDrawn="1"/>
        </p:nvSpPr>
        <p:spPr>
          <a:xfrm>
            <a:off x="381000" y="342900"/>
            <a:ext cx="1693606" cy="584045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095999" y="871870"/>
            <a:ext cx="4566407" cy="903218"/>
          </a:xfrm>
        </p:spPr>
        <p:txBody>
          <a:bodyPr anchor="b" anchorCtr="0"/>
          <a:lstStyle>
            <a:lvl1pPr>
              <a:defRPr baseline="0"/>
            </a:lvl1pPr>
          </a:lstStyle>
          <a:p>
            <a:r>
              <a:rPr lang="en-US" dirty="0"/>
              <a:t>Click to add title_ Vertical Photo Stack</a:t>
            </a:r>
          </a:p>
        </p:txBody>
      </p:sp>
      <p:sp>
        <p:nvSpPr>
          <p:cNvPr id="3" name="Content Placeholder 2"/>
          <p:cNvSpPr>
            <a:spLocks noGrp="1"/>
          </p:cNvSpPr>
          <p:nvPr>
            <p:ph idx="1" hasCustomPrompt="1"/>
          </p:nvPr>
        </p:nvSpPr>
        <p:spPr>
          <a:xfrm>
            <a:off x="6096000" y="3041243"/>
            <a:ext cx="5038165" cy="274550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dirty="0"/>
              <a:t>|  Copyright © 2020 Insitu. All rights reserved.  </a:t>
            </a:r>
          </a:p>
        </p:txBody>
      </p:sp>
      <p:sp>
        <p:nvSpPr>
          <p:cNvPr id="8" name="Footer Placeholder 7"/>
          <p:cNvSpPr>
            <a:spLocks noGrp="1"/>
          </p:cNvSpPr>
          <p:nvPr>
            <p:ph type="ftr" sz="quarter" idx="11"/>
          </p:nvPr>
        </p:nvSpPr>
        <p:spPr/>
        <p:txBody>
          <a:bodyPr/>
          <a:lstStyle/>
          <a:p>
            <a:r>
              <a:rPr lang="en-US" dirty="0"/>
              <a:t>SUPP-01989 Insitu Supplier FAIR Training (Rev 2)</a:t>
            </a:r>
          </a:p>
        </p:txBody>
      </p:sp>
      <p:sp>
        <p:nvSpPr>
          <p:cNvPr id="9" name="Slide Number Placeholder 8"/>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sp>
        <p:nvSpPr>
          <p:cNvPr id="5" name="Text Placeholder 4"/>
          <p:cNvSpPr>
            <a:spLocks noGrp="1"/>
          </p:cNvSpPr>
          <p:nvPr>
            <p:ph type="body" sz="quarter" idx="13" hasCustomPrompt="1"/>
          </p:nvPr>
        </p:nvSpPr>
        <p:spPr>
          <a:xfrm>
            <a:off x="6096000" y="2136228"/>
            <a:ext cx="4566406" cy="564625"/>
          </a:xfrm>
        </p:spPr>
        <p:txBody>
          <a:bodyPr/>
          <a:lstStyle>
            <a:lvl1pPr marL="0" indent="0">
              <a:buFontTx/>
              <a:buNone/>
              <a:defRPr sz="2000" b="1"/>
            </a:lvl1pPr>
          </a:lstStyle>
          <a:p>
            <a:pPr lvl="0"/>
            <a:r>
              <a:rPr lang="en-US" dirty="0"/>
              <a:t>Add subhead or introduction</a:t>
            </a:r>
          </a:p>
        </p:txBody>
      </p:sp>
      <p:sp>
        <p:nvSpPr>
          <p:cNvPr id="11" name="Picture Placeholder 8"/>
          <p:cNvSpPr>
            <a:spLocks noGrp="1"/>
          </p:cNvSpPr>
          <p:nvPr>
            <p:ph type="pic" sz="quarter" idx="15" hasCustomPrompt="1"/>
          </p:nvPr>
        </p:nvSpPr>
        <p:spPr>
          <a:xfrm>
            <a:off x="2249050" y="342900"/>
            <a:ext cx="3017520" cy="1828800"/>
          </a:xfrm>
          <a:solidFill>
            <a:schemeClr val="bg1"/>
          </a:solidFill>
          <a:ln w="12700">
            <a:solidFill>
              <a:schemeClr val="bg2"/>
            </a:solidFill>
          </a:ln>
        </p:spPr>
        <p:txBody>
          <a:bodyPr lIns="182880" tIns="182880" rIns="182880" bIns="182880" anchor="ctr" anchorCtr="0"/>
          <a:lstStyle>
            <a:lvl1pPr marL="0" marR="0" indent="0" algn="ctr" defTabSz="914400" rtl="0" eaLnBrk="1" fontAlgn="auto" latinLnBrk="0" hangingPunct="1">
              <a:lnSpc>
                <a:spcPct val="100000"/>
              </a:lnSpc>
              <a:spcBef>
                <a:spcPts val="800"/>
              </a:spcBef>
              <a:spcAft>
                <a:spcPts val="600"/>
              </a:spcAft>
              <a:buClrTx/>
              <a:buSzTx/>
              <a:buFontTx/>
              <a:buNone/>
              <a:tabLst/>
              <a:defRPr sz="1000" baseline="0"/>
            </a:lvl1pPr>
          </a:lstStyle>
          <a:p>
            <a:pPr marL="0" marR="0" lvl="0" indent="0" algn="ctr" defTabSz="914400" rtl="0" eaLnBrk="1" fontAlgn="auto" latinLnBrk="0" hangingPunct="1">
              <a:lnSpc>
                <a:spcPct val="100000"/>
              </a:lnSpc>
              <a:spcBef>
                <a:spcPts val="800"/>
              </a:spcBef>
              <a:spcAft>
                <a:spcPts val="600"/>
              </a:spcAft>
              <a:buClrTx/>
              <a:buSzTx/>
              <a:buFontTx/>
              <a:buNone/>
              <a:tabLst/>
              <a:defRPr/>
            </a:pPr>
            <a:r>
              <a:rPr lang="en-US" dirty="0"/>
              <a:t>Click to Insert or paste Photo. </a:t>
            </a:r>
          </a:p>
        </p:txBody>
      </p:sp>
      <p:sp>
        <p:nvSpPr>
          <p:cNvPr id="16" name="Picture Placeholder 8"/>
          <p:cNvSpPr>
            <a:spLocks noGrp="1"/>
          </p:cNvSpPr>
          <p:nvPr>
            <p:ph type="pic" sz="quarter" idx="16" hasCustomPrompt="1"/>
          </p:nvPr>
        </p:nvSpPr>
        <p:spPr>
          <a:xfrm>
            <a:off x="2249050" y="2348730"/>
            <a:ext cx="3017520" cy="1828800"/>
          </a:xfrm>
          <a:solidFill>
            <a:schemeClr val="bg1"/>
          </a:solidFill>
          <a:ln w="12700">
            <a:solidFill>
              <a:schemeClr val="bg2"/>
            </a:solidFill>
          </a:ln>
        </p:spPr>
        <p:txBody>
          <a:bodyPr lIns="182880" tIns="182880" rIns="182880" bIns="182880" anchor="ctr" anchorCtr="0"/>
          <a:lstStyle>
            <a:lvl1pPr marL="0" marR="0" indent="0" algn="ctr" defTabSz="914400" rtl="0" eaLnBrk="1" fontAlgn="auto" latinLnBrk="0" hangingPunct="1">
              <a:lnSpc>
                <a:spcPct val="100000"/>
              </a:lnSpc>
              <a:spcBef>
                <a:spcPts val="800"/>
              </a:spcBef>
              <a:spcAft>
                <a:spcPts val="600"/>
              </a:spcAft>
              <a:buClrTx/>
              <a:buSzTx/>
              <a:buFontTx/>
              <a:buNone/>
              <a:tabLst/>
              <a:defRPr sz="1000" baseline="0"/>
            </a:lvl1pPr>
          </a:lstStyle>
          <a:p>
            <a:pPr marL="0" marR="0" lvl="0" indent="0" algn="ctr" defTabSz="914400" rtl="0" eaLnBrk="1" fontAlgn="auto" latinLnBrk="0" hangingPunct="1">
              <a:lnSpc>
                <a:spcPct val="100000"/>
              </a:lnSpc>
              <a:spcBef>
                <a:spcPts val="800"/>
              </a:spcBef>
              <a:spcAft>
                <a:spcPts val="600"/>
              </a:spcAft>
              <a:buClrTx/>
              <a:buSzTx/>
              <a:buFontTx/>
              <a:buNone/>
              <a:tabLst/>
              <a:defRPr/>
            </a:pPr>
            <a:r>
              <a:rPr lang="en-US" dirty="0"/>
              <a:t>Click to Insert or paste Photo. </a:t>
            </a:r>
          </a:p>
        </p:txBody>
      </p:sp>
      <p:sp>
        <p:nvSpPr>
          <p:cNvPr id="17" name="Picture Placeholder 8"/>
          <p:cNvSpPr>
            <a:spLocks noGrp="1"/>
          </p:cNvSpPr>
          <p:nvPr>
            <p:ph type="pic" sz="quarter" idx="17" hasCustomPrompt="1"/>
          </p:nvPr>
        </p:nvSpPr>
        <p:spPr>
          <a:xfrm>
            <a:off x="2249052" y="4354559"/>
            <a:ext cx="3017520" cy="1828800"/>
          </a:xfrm>
          <a:solidFill>
            <a:schemeClr val="bg1"/>
          </a:solidFill>
          <a:ln w="12700">
            <a:solidFill>
              <a:schemeClr val="bg2"/>
            </a:solidFill>
          </a:ln>
        </p:spPr>
        <p:txBody>
          <a:bodyPr lIns="182880" tIns="182880" rIns="182880" bIns="182880" anchor="ctr" anchorCtr="0"/>
          <a:lstStyle>
            <a:lvl1pPr marL="0" marR="0" indent="0" algn="ctr" defTabSz="914400" rtl="0" eaLnBrk="1" fontAlgn="auto" latinLnBrk="0" hangingPunct="1">
              <a:lnSpc>
                <a:spcPct val="100000"/>
              </a:lnSpc>
              <a:spcBef>
                <a:spcPts val="800"/>
              </a:spcBef>
              <a:spcAft>
                <a:spcPts val="600"/>
              </a:spcAft>
              <a:buClrTx/>
              <a:buSzTx/>
              <a:buFontTx/>
              <a:buNone/>
              <a:tabLst/>
              <a:defRPr sz="1000" baseline="0"/>
            </a:lvl1pPr>
          </a:lstStyle>
          <a:p>
            <a:pPr marL="0" marR="0" lvl="0" indent="0" algn="ctr" defTabSz="914400" rtl="0" eaLnBrk="1" fontAlgn="auto" latinLnBrk="0" hangingPunct="1">
              <a:lnSpc>
                <a:spcPct val="100000"/>
              </a:lnSpc>
              <a:spcBef>
                <a:spcPts val="800"/>
              </a:spcBef>
              <a:spcAft>
                <a:spcPts val="600"/>
              </a:spcAft>
              <a:buClrTx/>
              <a:buSzTx/>
              <a:buFontTx/>
              <a:buNone/>
              <a:tabLst/>
              <a:defRPr/>
            </a:pPr>
            <a:r>
              <a:rPr lang="en-US" dirty="0"/>
              <a:t>Click to Insert or paste Photo. </a:t>
            </a:r>
          </a:p>
        </p:txBody>
      </p:sp>
      <p:sp>
        <p:nvSpPr>
          <p:cNvPr id="18" name="Rectangle 17"/>
          <p:cNvSpPr/>
          <p:nvPr userDrawn="1"/>
        </p:nvSpPr>
        <p:spPr>
          <a:xfrm>
            <a:off x="5441014" y="331741"/>
            <a:ext cx="103694" cy="58404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spcBef>
                <a:spcPts val="600"/>
              </a:spcBef>
            </a:pPr>
            <a:endParaRPr lang="en-US" sz="1600" b="1" dirty="0"/>
          </a:p>
        </p:txBody>
      </p:sp>
    </p:spTree>
    <p:extLst>
      <p:ext uri="{BB962C8B-B14F-4D97-AF65-F5344CB8AC3E}">
        <p14:creationId xmlns:p14="http://schemas.microsoft.com/office/powerpoint/2010/main" val="3975746461"/>
      </p:ext>
    </p:extLst>
  </p:cSld>
  <p:clrMapOvr>
    <a:masterClrMapping/>
  </p:clrMapOvr>
  <p:extLst>
    <p:ext uri="{DCECCB84-F9BA-43D5-87BE-67443E8EF086}">
      <p15:sldGuideLst xmlns:p15="http://schemas.microsoft.com/office/powerpoint/2012/main">
        <p15:guide id="1" orient="horz" pos="3648">
          <p15:clr>
            <a:srgbClr val="FBAE40"/>
          </p15:clr>
        </p15:guide>
        <p15:guide id="2" pos="3312" userDrawn="1">
          <p15:clr>
            <a:srgbClr val="FBAE40"/>
          </p15:clr>
        </p15:guide>
        <p15:guide id="3" pos="141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rizontal Photo Band_Custom">
    <p:spTree>
      <p:nvGrpSpPr>
        <p:cNvPr id="1" name=""/>
        <p:cNvGrpSpPr/>
        <p:nvPr/>
      </p:nvGrpSpPr>
      <p:grpSpPr>
        <a:xfrm>
          <a:off x="0" y="0"/>
          <a:ext cx="0" cy="0"/>
          <a:chOff x="0" y="0"/>
          <a:chExt cx="0" cy="0"/>
        </a:xfrm>
      </p:grpSpPr>
      <p:sp>
        <p:nvSpPr>
          <p:cNvPr id="19" name="Rectangle 18"/>
          <p:cNvSpPr/>
          <p:nvPr userDrawn="1"/>
        </p:nvSpPr>
        <p:spPr>
          <a:xfrm>
            <a:off x="0" y="1257301"/>
            <a:ext cx="12344400" cy="228020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4" name="Footer Placeholder 3"/>
          <p:cNvSpPr>
            <a:spLocks noGrp="1"/>
          </p:cNvSpPr>
          <p:nvPr>
            <p:ph type="ftr" sz="quarter" idx="11"/>
          </p:nvPr>
        </p:nvSpPr>
        <p:spPr/>
        <p:txBody>
          <a:bodyPr/>
          <a:lstStyle/>
          <a:p>
            <a:r>
              <a:rPr lang="en-US" dirty="0"/>
              <a:t>SUPP-01989 Insitu Supplier FAIR Training (Rev 2)</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sp>
        <p:nvSpPr>
          <p:cNvPr id="11" name="Content Placeholder 10"/>
          <p:cNvSpPr>
            <a:spLocks noGrp="1"/>
          </p:cNvSpPr>
          <p:nvPr>
            <p:ph sz="quarter" idx="18"/>
          </p:nvPr>
        </p:nvSpPr>
        <p:spPr>
          <a:xfrm>
            <a:off x="5753100" y="4498041"/>
            <a:ext cx="5829300" cy="16741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9" hasCustomPrompt="1"/>
          </p:nvPr>
        </p:nvSpPr>
        <p:spPr>
          <a:xfrm>
            <a:off x="5753100" y="3755254"/>
            <a:ext cx="5829300" cy="588146"/>
          </a:xfrm>
        </p:spPr>
        <p:txBody>
          <a:bodyPr/>
          <a:lstStyle>
            <a:lvl1pPr marL="0" indent="0">
              <a:buNone/>
              <a:defRPr sz="2000" b="1" baseline="0"/>
            </a:lvl1pPr>
          </a:lstStyle>
          <a:p>
            <a:pPr lvl="0"/>
            <a:r>
              <a:rPr lang="en-US" dirty="0"/>
              <a:t>Click to add subhead</a:t>
            </a:r>
          </a:p>
        </p:txBody>
      </p:sp>
      <p:sp>
        <p:nvSpPr>
          <p:cNvPr id="7" name="Picture Placeholder 16"/>
          <p:cNvSpPr>
            <a:spLocks noGrp="1"/>
          </p:cNvSpPr>
          <p:nvPr>
            <p:ph type="pic" sz="quarter" idx="13" hasCustomPrompt="1"/>
          </p:nvPr>
        </p:nvSpPr>
        <p:spPr>
          <a:xfrm>
            <a:off x="0" y="1475048"/>
            <a:ext cx="2924910" cy="1828068"/>
          </a:xfrm>
          <a:solidFill>
            <a:schemeClr val="bg1"/>
          </a:solidFill>
          <a:ln w="12700">
            <a:solidFill>
              <a:schemeClr val="bg2"/>
            </a:solidFill>
          </a:ln>
        </p:spPr>
        <p:txBody>
          <a:bodyPr anchor="ctr" anchorCtr="0"/>
          <a:lstStyle>
            <a:lvl1pPr marL="0" indent="0" algn="ctr">
              <a:buFontTx/>
              <a:buNone/>
              <a:defRPr sz="1200" baseline="0"/>
            </a:lvl1pPr>
          </a:lstStyle>
          <a:p>
            <a:r>
              <a:rPr lang="en-US" dirty="0"/>
              <a:t>Click to Insert or paste Photo</a:t>
            </a:r>
          </a:p>
        </p:txBody>
      </p:sp>
      <p:sp>
        <p:nvSpPr>
          <p:cNvPr id="14" name="Picture Placeholder 16"/>
          <p:cNvSpPr>
            <a:spLocks noGrp="1"/>
          </p:cNvSpPr>
          <p:nvPr>
            <p:ph type="pic" sz="quarter" idx="20" hasCustomPrompt="1"/>
          </p:nvPr>
        </p:nvSpPr>
        <p:spPr>
          <a:xfrm>
            <a:off x="3088608" y="1475048"/>
            <a:ext cx="2924910" cy="1828068"/>
          </a:xfrm>
          <a:solidFill>
            <a:schemeClr val="bg1"/>
          </a:solidFill>
          <a:ln w="12700">
            <a:solidFill>
              <a:schemeClr val="bg2"/>
            </a:solidFill>
          </a:ln>
        </p:spPr>
        <p:txBody>
          <a:bodyPr anchor="ctr" anchorCtr="0"/>
          <a:lstStyle>
            <a:lvl1pPr marL="0" indent="0" algn="ctr">
              <a:buFontTx/>
              <a:buNone/>
              <a:defRPr sz="1200" baseline="0"/>
            </a:lvl1pPr>
          </a:lstStyle>
          <a:p>
            <a:r>
              <a:rPr lang="en-US" dirty="0"/>
              <a:t>Click to Insert or paste Photo</a:t>
            </a:r>
          </a:p>
        </p:txBody>
      </p:sp>
      <p:sp>
        <p:nvSpPr>
          <p:cNvPr id="16" name="Picture Placeholder 16"/>
          <p:cNvSpPr>
            <a:spLocks noGrp="1"/>
          </p:cNvSpPr>
          <p:nvPr>
            <p:ph type="pic" sz="quarter" idx="21" hasCustomPrompt="1"/>
          </p:nvPr>
        </p:nvSpPr>
        <p:spPr>
          <a:xfrm>
            <a:off x="6177216" y="1475048"/>
            <a:ext cx="2924910" cy="1828068"/>
          </a:xfrm>
          <a:solidFill>
            <a:schemeClr val="bg1"/>
          </a:solidFill>
          <a:ln w="12700">
            <a:solidFill>
              <a:schemeClr val="bg2"/>
            </a:solidFill>
          </a:ln>
        </p:spPr>
        <p:txBody>
          <a:bodyPr anchor="ctr" anchorCtr="0"/>
          <a:lstStyle>
            <a:lvl1pPr marL="0" indent="0" algn="ctr">
              <a:buFontTx/>
              <a:buNone/>
              <a:defRPr sz="1200" baseline="0"/>
            </a:lvl1pPr>
          </a:lstStyle>
          <a:p>
            <a:r>
              <a:rPr lang="en-US" dirty="0"/>
              <a:t>Click to Insert or paste Photo</a:t>
            </a:r>
          </a:p>
        </p:txBody>
      </p:sp>
      <p:cxnSp>
        <p:nvCxnSpPr>
          <p:cNvPr id="12" name="Straight Connector 11"/>
          <p:cNvCxnSpPr/>
          <p:nvPr userDrawn="1"/>
        </p:nvCxnSpPr>
        <p:spPr>
          <a:xfrm flipH="1">
            <a:off x="5240891" y="3710889"/>
            <a:ext cx="8878" cy="2461332"/>
          </a:xfrm>
          <a:prstGeom prst="line">
            <a:avLst/>
          </a:prstGeom>
          <a:ln w="101600" cmpd="sng">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597" y="351064"/>
            <a:ext cx="8656228" cy="685800"/>
          </a:xfrm>
        </p:spPr>
        <p:txBody>
          <a:bodyPr/>
          <a:lstStyle>
            <a:lvl1pPr>
              <a:defRPr baseline="0"/>
            </a:lvl1pPr>
          </a:lstStyle>
          <a:p>
            <a:r>
              <a:rPr lang="en-US" dirty="0"/>
              <a:t>Click to add </a:t>
            </a:r>
            <a:r>
              <a:rPr lang="en-US" dirty="0" err="1"/>
              <a:t>title_Horizontal</a:t>
            </a:r>
            <a:r>
              <a:rPr lang="en-US" dirty="0"/>
              <a:t> Photo Band</a:t>
            </a:r>
          </a:p>
        </p:txBody>
      </p:sp>
      <p:sp>
        <p:nvSpPr>
          <p:cNvPr id="15" name="Picture Placeholder 16"/>
          <p:cNvSpPr>
            <a:spLocks noGrp="1"/>
          </p:cNvSpPr>
          <p:nvPr>
            <p:ph type="pic" sz="quarter" idx="22" hasCustomPrompt="1"/>
          </p:nvPr>
        </p:nvSpPr>
        <p:spPr>
          <a:xfrm>
            <a:off x="9265825" y="1475048"/>
            <a:ext cx="2924910" cy="1828068"/>
          </a:xfrm>
          <a:solidFill>
            <a:schemeClr val="bg1"/>
          </a:solidFill>
          <a:ln w="12700">
            <a:solidFill>
              <a:schemeClr val="bg2"/>
            </a:solidFill>
          </a:ln>
        </p:spPr>
        <p:txBody>
          <a:bodyPr anchor="ctr" anchorCtr="0"/>
          <a:lstStyle>
            <a:lvl1pPr marL="0" indent="0" algn="ctr">
              <a:buFontTx/>
              <a:buNone/>
              <a:defRPr sz="1200" baseline="0"/>
            </a:lvl1pPr>
          </a:lstStyle>
          <a:p>
            <a:r>
              <a:rPr lang="en-US" dirty="0"/>
              <a:t>Click to Insert or paste Photo</a:t>
            </a:r>
          </a:p>
        </p:txBody>
      </p:sp>
      <p:sp>
        <p:nvSpPr>
          <p:cNvPr id="18" name="Text Placeholder 17"/>
          <p:cNvSpPr>
            <a:spLocks noGrp="1"/>
          </p:cNvSpPr>
          <p:nvPr>
            <p:ph type="body" sz="quarter" idx="23" hasCustomPrompt="1"/>
          </p:nvPr>
        </p:nvSpPr>
        <p:spPr>
          <a:xfrm>
            <a:off x="846138" y="4011613"/>
            <a:ext cx="3992562" cy="1914525"/>
          </a:xfrm>
          <a:solidFill>
            <a:schemeClr val="accent2"/>
          </a:solidFill>
        </p:spPr>
        <p:txBody>
          <a:bodyPr lIns="182880" tIns="182880" rIns="182880" bIns="182880" anchor="ctr" anchorCtr="0"/>
          <a:lstStyle>
            <a:lvl1pPr marL="0" indent="0" algn="ctr">
              <a:buFontTx/>
              <a:buNone/>
              <a:defRPr b="1">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Add special feature text.</a:t>
            </a:r>
          </a:p>
        </p:txBody>
      </p:sp>
    </p:spTree>
    <p:extLst>
      <p:ext uri="{BB962C8B-B14F-4D97-AF65-F5344CB8AC3E}">
        <p14:creationId xmlns:p14="http://schemas.microsoft.com/office/powerpoint/2010/main" val="635555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_Cus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42900"/>
            <a:ext cx="8648700" cy="506629"/>
          </a:xfrm>
        </p:spPr>
        <p:txBody>
          <a:bodyPr anchor="t" anchorCtr="0"/>
          <a:lstStyle>
            <a:lvl1pPr>
              <a:defRPr baseline="0"/>
            </a:lvl1pPr>
          </a:lstStyle>
          <a:p>
            <a:r>
              <a:rPr lang="en-US" dirty="0"/>
              <a:t>Click to add slide title for 3 Column</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4" name="Footer Placeholder 3"/>
          <p:cNvSpPr>
            <a:spLocks noGrp="1"/>
          </p:cNvSpPr>
          <p:nvPr>
            <p:ph type="ftr" sz="quarter" idx="11"/>
          </p:nvPr>
        </p:nvSpPr>
        <p:spPr/>
        <p:txBody>
          <a:bodyPr/>
          <a:lstStyle/>
          <a:p>
            <a:r>
              <a:rPr lang="en-US" dirty="0"/>
              <a:t>SUPP-01989 Insitu Supplier FAIR Training (Rev 2)</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sp>
        <p:nvSpPr>
          <p:cNvPr id="23" name="Text Placeholder 13"/>
          <p:cNvSpPr>
            <a:spLocks noGrp="1"/>
          </p:cNvSpPr>
          <p:nvPr>
            <p:ph type="body" sz="quarter" idx="14" hasCustomPrompt="1"/>
          </p:nvPr>
        </p:nvSpPr>
        <p:spPr>
          <a:xfrm>
            <a:off x="609600" y="1371600"/>
            <a:ext cx="3200400" cy="640080"/>
          </a:xfrm>
          <a:solidFill>
            <a:schemeClr val="tx2"/>
          </a:solidFill>
        </p:spPr>
        <p:txBody>
          <a:bodyPr lIns="91440" tIns="91440" rIns="91440" bIns="91440" anchor="ctr" anchorCtr="0"/>
          <a:lstStyle>
            <a:lvl1pPr marL="0" indent="0" algn="ctr">
              <a:buFontTx/>
              <a:buNone/>
              <a:defRPr sz="1800" b="1">
                <a:solidFill>
                  <a:schemeClr val="bg1"/>
                </a:solidFill>
              </a:defRPr>
            </a:lvl1pPr>
          </a:lstStyle>
          <a:p>
            <a:pPr lvl="0"/>
            <a:r>
              <a:rPr lang="en-US" dirty="0"/>
              <a:t>Add Subhead here</a:t>
            </a:r>
          </a:p>
        </p:txBody>
      </p:sp>
      <p:sp>
        <p:nvSpPr>
          <p:cNvPr id="24" name="Content Placeholder 15"/>
          <p:cNvSpPr>
            <a:spLocks noGrp="1"/>
          </p:cNvSpPr>
          <p:nvPr>
            <p:ph sz="quarter" idx="15" hasCustomPrompt="1"/>
          </p:nvPr>
        </p:nvSpPr>
        <p:spPr>
          <a:xfrm>
            <a:off x="609600" y="2284062"/>
            <a:ext cx="3200400" cy="1715091"/>
          </a:xfrm>
        </p:spPr>
        <p:txBody>
          <a:bodyPr/>
          <a:lstStyle>
            <a:lvl1pPr>
              <a:spcBef>
                <a:spcPts val="400"/>
              </a:spcBef>
              <a:spcAft>
                <a:spcPts val="400"/>
              </a:spcAft>
              <a:defRPr sz="1600"/>
            </a:lvl1pPr>
            <a:lvl2pPr>
              <a:spcBef>
                <a:spcPts val="300"/>
              </a:spcBef>
              <a:spcAft>
                <a:spcPts val="300"/>
              </a:spcAft>
              <a:defRPr sz="1400"/>
            </a:lvl2pPr>
            <a:lvl3pPr>
              <a:spcBef>
                <a:spcPts val="300"/>
              </a:spcBef>
              <a:defRPr sz="1200"/>
            </a:lvl3pPr>
            <a:lvl4pPr>
              <a:spcBef>
                <a:spcPts val="300"/>
              </a:spcBef>
              <a:defRPr sz="1200"/>
            </a:lvl4pPr>
            <a:lvl5pPr>
              <a:spcBef>
                <a:spcPts val="300"/>
              </a:spcBef>
              <a:defRPr sz="1200"/>
            </a:lvl5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13"/>
          <p:cNvSpPr>
            <a:spLocks noGrp="1"/>
          </p:cNvSpPr>
          <p:nvPr>
            <p:ph type="body" sz="quarter" idx="17" hasCustomPrompt="1"/>
          </p:nvPr>
        </p:nvSpPr>
        <p:spPr>
          <a:xfrm>
            <a:off x="4495800" y="1371600"/>
            <a:ext cx="3200400" cy="640080"/>
          </a:xfrm>
          <a:solidFill>
            <a:schemeClr val="tx2"/>
          </a:solidFill>
          <a:ln>
            <a:noFill/>
          </a:ln>
        </p:spPr>
        <p:txBody>
          <a:bodyPr lIns="91440" tIns="91440" rIns="91440" bIns="91440" anchor="ctr" anchorCtr="0"/>
          <a:lstStyle>
            <a:lvl1pPr marL="0" indent="0" algn="ctr">
              <a:buFontTx/>
              <a:buNone/>
              <a:defRPr sz="1800" b="1">
                <a:solidFill>
                  <a:schemeClr val="bg1"/>
                </a:solidFill>
              </a:defRPr>
            </a:lvl1pPr>
          </a:lstStyle>
          <a:p>
            <a:pPr lvl="0"/>
            <a:r>
              <a:rPr lang="en-US" dirty="0"/>
              <a:t>Add Subhead here</a:t>
            </a:r>
          </a:p>
        </p:txBody>
      </p:sp>
      <p:sp>
        <p:nvSpPr>
          <p:cNvPr id="27" name="Content Placeholder 15"/>
          <p:cNvSpPr>
            <a:spLocks noGrp="1"/>
          </p:cNvSpPr>
          <p:nvPr>
            <p:ph sz="quarter" idx="18" hasCustomPrompt="1"/>
          </p:nvPr>
        </p:nvSpPr>
        <p:spPr>
          <a:xfrm>
            <a:off x="4500675" y="2284063"/>
            <a:ext cx="3200400" cy="1715090"/>
          </a:xfrm>
        </p:spPr>
        <p:txBody>
          <a:bodyPr/>
          <a:lstStyle>
            <a:lvl1pPr>
              <a:spcBef>
                <a:spcPts val="400"/>
              </a:spcBef>
              <a:spcAft>
                <a:spcPts val="400"/>
              </a:spcAft>
              <a:defRPr sz="1600"/>
            </a:lvl1pPr>
            <a:lvl2pPr>
              <a:spcBef>
                <a:spcPts val="300"/>
              </a:spcBef>
              <a:spcAft>
                <a:spcPts val="300"/>
              </a:spcAft>
              <a:defRPr sz="1400"/>
            </a:lvl2pPr>
            <a:lvl3pPr>
              <a:spcBef>
                <a:spcPts val="300"/>
              </a:spcBef>
              <a:defRPr sz="1200"/>
            </a:lvl3pPr>
            <a:lvl4pPr>
              <a:spcBef>
                <a:spcPts val="300"/>
              </a:spcBef>
              <a:defRPr sz="1200"/>
            </a:lvl4pPr>
            <a:lvl5pPr>
              <a:spcBef>
                <a:spcPts val="300"/>
              </a:spcBef>
              <a:defRPr sz="1200"/>
            </a:lvl5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13"/>
          <p:cNvSpPr>
            <a:spLocks noGrp="1"/>
          </p:cNvSpPr>
          <p:nvPr>
            <p:ph type="body" sz="quarter" idx="21" hasCustomPrompt="1"/>
          </p:nvPr>
        </p:nvSpPr>
        <p:spPr>
          <a:xfrm>
            <a:off x="8391750" y="1371600"/>
            <a:ext cx="3200400" cy="640080"/>
          </a:xfrm>
          <a:solidFill>
            <a:schemeClr val="tx2"/>
          </a:solidFill>
        </p:spPr>
        <p:txBody>
          <a:bodyPr lIns="91440" tIns="91440" rIns="91440" bIns="91440" anchor="ctr" anchorCtr="0"/>
          <a:lstStyle>
            <a:lvl1pPr marL="0" indent="0" algn="ctr">
              <a:buFontTx/>
              <a:buNone/>
              <a:defRPr sz="1800" b="1">
                <a:solidFill>
                  <a:schemeClr val="bg1"/>
                </a:solidFill>
              </a:defRPr>
            </a:lvl1pPr>
          </a:lstStyle>
          <a:p>
            <a:pPr lvl="0"/>
            <a:r>
              <a:rPr lang="en-US" dirty="0"/>
              <a:t>Add Subhead here</a:t>
            </a:r>
          </a:p>
        </p:txBody>
      </p:sp>
      <p:sp>
        <p:nvSpPr>
          <p:cNvPr id="30" name="Content Placeholder 15"/>
          <p:cNvSpPr>
            <a:spLocks noGrp="1"/>
          </p:cNvSpPr>
          <p:nvPr>
            <p:ph sz="quarter" idx="22" hasCustomPrompt="1"/>
          </p:nvPr>
        </p:nvSpPr>
        <p:spPr>
          <a:xfrm>
            <a:off x="8391750" y="2284062"/>
            <a:ext cx="3200400" cy="1715091"/>
          </a:xfrm>
        </p:spPr>
        <p:txBody>
          <a:bodyPr/>
          <a:lstStyle>
            <a:lvl1pPr>
              <a:spcBef>
                <a:spcPts val="400"/>
              </a:spcBef>
              <a:spcAft>
                <a:spcPts val="400"/>
              </a:spcAft>
              <a:defRPr sz="1600"/>
            </a:lvl1pPr>
            <a:lvl2pPr>
              <a:spcBef>
                <a:spcPts val="300"/>
              </a:spcBef>
              <a:spcAft>
                <a:spcPts val="300"/>
              </a:spcAft>
              <a:defRPr sz="1400"/>
            </a:lvl2pPr>
            <a:lvl3pPr>
              <a:spcBef>
                <a:spcPts val="300"/>
              </a:spcBef>
              <a:defRPr sz="1200"/>
            </a:lvl3pPr>
            <a:lvl4pPr>
              <a:spcBef>
                <a:spcPts val="300"/>
              </a:spcBef>
              <a:defRPr sz="1200"/>
            </a:lvl4pPr>
            <a:lvl5pPr>
              <a:spcBef>
                <a:spcPts val="300"/>
              </a:spcBef>
              <a:defRPr sz="1200"/>
            </a:lvl5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9" name="Straight Connector 18"/>
          <p:cNvCxnSpPr/>
          <p:nvPr userDrawn="1"/>
        </p:nvCxnSpPr>
        <p:spPr>
          <a:xfrm>
            <a:off x="4151894" y="1371600"/>
            <a:ext cx="0" cy="4800600"/>
          </a:xfrm>
          <a:prstGeom prst="line">
            <a:avLst/>
          </a:prstGeom>
          <a:ln w="635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8043503" y="1371600"/>
            <a:ext cx="0" cy="4800600"/>
          </a:xfrm>
          <a:prstGeom prst="line">
            <a:avLst/>
          </a:prstGeom>
          <a:ln w="635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848172"/>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hoto Row_Custom">
    <p:spTree>
      <p:nvGrpSpPr>
        <p:cNvPr id="1" name=""/>
        <p:cNvGrpSpPr/>
        <p:nvPr/>
      </p:nvGrpSpPr>
      <p:grpSpPr>
        <a:xfrm>
          <a:off x="0" y="0"/>
          <a:ext cx="0" cy="0"/>
          <a:chOff x="0" y="0"/>
          <a:chExt cx="0" cy="0"/>
        </a:xfrm>
      </p:grpSpPr>
      <p:sp>
        <p:nvSpPr>
          <p:cNvPr id="6" name="Rectangle 5"/>
          <p:cNvSpPr/>
          <p:nvPr userDrawn="1"/>
        </p:nvSpPr>
        <p:spPr>
          <a:xfrm>
            <a:off x="380997" y="685800"/>
            <a:ext cx="3776656" cy="548640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09600" y="1257299"/>
            <a:ext cx="3295973" cy="1257301"/>
          </a:xfrm>
        </p:spPr>
        <p:txBody>
          <a:bodyPr anchor="t" anchorCtr="0"/>
          <a:lstStyle>
            <a:lvl1pPr>
              <a:defRPr baseline="0"/>
            </a:lvl1pPr>
          </a:lstStyle>
          <a:p>
            <a:r>
              <a:rPr lang="en-US" dirty="0"/>
              <a:t>Click to add slide title for 3 Photo Row</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4" name="Footer Placeholder 3"/>
          <p:cNvSpPr>
            <a:spLocks noGrp="1"/>
          </p:cNvSpPr>
          <p:nvPr>
            <p:ph type="ftr" sz="quarter" idx="11"/>
          </p:nvPr>
        </p:nvSpPr>
        <p:spPr/>
        <p:txBody>
          <a:bodyPr/>
          <a:lstStyle/>
          <a:p>
            <a:r>
              <a:rPr lang="en-US" dirty="0"/>
              <a:t>SUPP-01989 Insitu Supplier FAIR Training (Rev 2)</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sp>
        <p:nvSpPr>
          <p:cNvPr id="14" name="Content Placeholder 13"/>
          <p:cNvSpPr>
            <a:spLocks noGrp="1"/>
          </p:cNvSpPr>
          <p:nvPr>
            <p:ph sz="quarter" idx="19" hasCustomPrompt="1"/>
          </p:nvPr>
        </p:nvSpPr>
        <p:spPr>
          <a:xfrm>
            <a:off x="609601" y="2922370"/>
            <a:ext cx="3295972" cy="2767384"/>
          </a:xfrm>
        </p:spPr>
        <p:txBody>
          <a:bodyPr/>
          <a:lstStyle>
            <a:lvl1pPr>
              <a:defRPr baseline="0"/>
            </a:lvl1pPr>
          </a:lstStyle>
          <a:p>
            <a:pPr lvl="0"/>
            <a:r>
              <a:rPr lang="en-US" dirty="0"/>
              <a:t>Enter text. For subhead change bullet to “None”.</a:t>
            </a:r>
          </a:p>
        </p:txBody>
      </p:sp>
      <p:cxnSp>
        <p:nvCxnSpPr>
          <p:cNvPr id="18" name="Straight Connector 17"/>
          <p:cNvCxnSpPr/>
          <p:nvPr userDrawn="1"/>
        </p:nvCxnSpPr>
        <p:spPr>
          <a:xfrm>
            <a:off x="4419600" y="1257300"/>
            <a:ext cx="7394265"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11"/>
          <p:cNvSpPr>
            <a:spLocks noGrp="1"/>
          </p:cNvSpPr>
          <p:nvPr>
            <p:ph type="pic" sz="quarter" idx="13" hasCustomPrompt="1"/>
          </p:nvPr>
        </p:nvSpPr>
        <p:spPr>
          <a:xfrm>
            <a:off x="4434840" y="1462051"/>
            <a:ext cx="2286000" cy="2069512"/>
          </a:xfrm>
          <a:ln w="12700">
            <a:solidFill>
              <a:schemeClr val="bg2"/>
            </a:solidFill>
          </a:ln>
        </p:spPr>
        <p:txBody>
          <a:bodyPr anchor="ctr" anchorCtr="0"/>
          <a:lstStyle>
            <a:lvl1pPr marL="0" marR="0" indent="0" algn="ctr" defTabSz="914400" rtl="0" eaLnBrk="1" fontAlgn="auto" latinLnBrk="0" hangingPunct="1">
              <a:lnSpc>
                <a:spcPct val="100000"/>
              </a:lnSpc>
              <a:spcBef>
                <a:spcPts val="800"/>
              </a:spcBef>
              <a:spcAft>
                <a:spcPts val="600"/>
              </a:spcAft>
              <a:buClrTx/>
              <a:buSzTx/>
              <a:buFontTx/>
              <a:buNone/>
              <a:tabLst/>
              <a:defRPr sz="1200" baseline="0"/>
            </a:lvl1pPr>
          </a:lstStyle>
          <a:p>
            <a:pPr marL="0" marR="0" lvl="0" indent="0" algn="ctr" defTabSz="914400" rtl="0" eaLnBrk="1" fontAlgn="auto" latinLnBrk="0" hangingPunct="1">
              <a:lnSpc>
                <a:spcPct val="100000"/>
              </a:lnSpc>
              <a:spcBef>
                <a:spcPts val="800"/>
              </a:spcBef>
              <a:spcAft>
                <a:spcPts val="600"/>
              </a:spcAft>
              <a:buClrTx/>
              <a:buSzTx/>
              <a:buFontTx/>
              <a:buNone/>
              <a:tabLst/>
              <a:defRPr/>
            </a:pPr>
            <a:r>
              <a:rPr lang="en-US" dirty="0"/>
              <a:t>Click to Insert or paste Photo. </a:t>
            </a:r>
          </a:p>
        </p:txBody>
      </p:sp>
      <p:sp>
        <p:nvSpPr>
          <p:cNvPr id="23" name="Text Placeholder 13"/>
          <p:cNvSpPr>
            <a:spLocks noGrp="1"/>
          </p:cNvSpPr>
          <p:nvPr>
            <p:ph type="body" sz="quarter" idx="14" hasCustomPrompt="1"/>
          </p:nvPr>
        </p:nvSpPr>
        <p:spPr>
          <a:xfrm>
            <a:off x="4434840" y="3671888"/>
            <a:ext cx="2279829" cy="585787"/>
          </a:xfrm>
          <a:solidFill>
            <a:schemeClr val="accent2"/>
          </a:solidFill>
        </p:spPr>
        <p:txBody>
          <a:bodyPr lIns="91440" tIns="91440" rIns="91440" bIns="91440" anchor="ctr" anchorCtr="0"/>
          <a:lstStyle>
            <a:lvl1pPr marL="0" indent="0" algn="ctr">
              <a:buFontTx/>
              <a:buNone/>
              <a:defRPr sz="1600" b="1">
                <a:solidFill>
                  <a:schemeClr val="bg1"/>
                </a:solidFill>
              </a:defRPr>
            </a:lvl1pPr>
          </a:lstStyle>
          <a:p>
            <a:pPr lvl="0"/>
            <a:r>
              <a:rPr lang="en-US" dirty="0"/>
              <a:t>Add Subhead or Product Name here</a:t>
            </a:r>
          </a:p>
        </p:txBody>
      </p:sp>
      <p:sp>
        <p:nvSpPr>
          <p:cNvPr id="24" name="Content Placeholder 15"/>
          <p:cNvSpPr>
            <a:spLocks noGrp="1"/>
          </p:cNvSpPr>
          <p:nvPr>
            <p:ph sz="quarter" idx="15" hasCustomPrompt="1"/>
          </p:nvPr>
        </p:nvSpPr>
        <p:spPr>
          <a:xfrm>
            <a:off x="4434840" y="4457110"/>
            <a:ext cx="2286000" cy="1715091"/>
          </a:xfrm>
        </p:spPr>
        <p:txBody>
          <a:bodyPr/>
          <a:lstStyle>
            <a:lvl1pPr marL="182880" indent="-182880">
              <a:spcBef>
                <a:spcPts val="300"/>
              </a:spcBef>
              <a:spcAft>
                <a:spcPts val="300"/>
              </a:spcAft>
              <a:defRPr sz="1400"/>
            </a:lvl1pPr>
            <a:lvl2pPr marL="365760" indent="-182880">
              <a:spcBef>
                <a:spcPts val="200"/>
              </a:spcBef>
              <a:spcAft>
                <a:spcPts val="200"/>
              </a:spcAft>
              <a:defRPr sz="1200"/>
            </a:lvl2pPr>
            <a:lvl3pPr marL="548640" indent="-182880">
              <a:spcBef>
                <a:spcPts val="200"/>
              </a:spcBef>
              <a:spcAft>
                <a:spcPts val="200"/>
              </a:spcAft>
              <a:defRPr sz="1200"/>
            </a:lvl3pPr>
            <a:lvl4pPr marL="731520" indent="-182880">
              <a:spcBef>
                <a:spcPts val="200"/>
              </a:spcBef>
              <a:spcAft>
                <a:spcPts val="200"/>
              </a:spcAft>
              <a:defRPr sz="1200"/>
            </a:lvl4pPr>
            <a:lvl5pPr marL="914400" indent="-182880">
              <a:spcBef>
                <a:spcPts val="200"/>
              </a:spcBef>
              <a:spcAft>
                <a:spcPts val="200"/>
              </a:spcAft>
              <a:defRPr sz="1200"/>
            </a:lvl5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11"/>
          <p:cNvSpPr>
            <a:spLocks noGrp="1"/>
          </p:cNvSpPr>
          <p:nvPr>
            <p:ph type="pic" sz="quarter" idx="16" hasCustomPrompt="1"/>
          </p:nvPr>
        </p:nvSpPr>
        <p:spPr>
          <a:xfrm>
            <a:off x="6977175" y="1462051"/>
            <a:ext cx="2286000" cy="2057400"/>
          </a:xfrm>
          <a:ln w="12700">
            <a:solidFill>
              <a:schemeClr val="bg2"/>
            </a:solidFill>
          </a:ln>
        </p:spPr>
        <p:txBody>
          <a:bodyPr anchor="ctr" anchorCtr="0"/>
          <a:lstStyle>
            <a:lvl1pPr marL="0" marR="0" indent="0" algn="ctr" defTabSz="914400" rtl="0" eaLnBrk="1" fontAlgn="auto" latinLnBrk="0" hangingPunct="1">
              <a:lnSpc>
                <a:spcPct val="100000"/>
              </a:lnSpc>
              <a:spcBef>
                <a:spcPts val="800"/>
              </a:spcBef>
              <a:spcAft>
                <a:spcPts val="600"/>
              </a:spcAft>
              <a:buClrTx/>
              <a:buSzTx/>
              <a:buFontTx/>
              <a:buNone/>
              <a:tabLst/>
              <a:defRPr sz="1200"/>
            </a:lvl1pPr>
          </a:lstStyle>
          <a:p>
            <a:pPr marL="0" marR="0" lvl="0" indent="0" algn="ctr" defTabSz="914400" rtl="0" eaLnBrk="1" fontAlgn="auto" latinLnBrk="0" hangingPunct="1">
              <a:lnSpc>
                <a:spcPct val="100000"/>
              </a:lnSpc>
              <a:spcBef>
                <a:spcPts val="800"/>
              </a:spcBef>
              <a:spcAft>
                <a:spcPts val="600"/>
              </a:spcAft>
              <a:buClrTx/>
              <a:buSzTx/>
              <a:buFontTx/>
              <a:buNone/>
              <a:tabLst/>
              <a:defRPr/>
            </a:pPr>
            <a:r>
              <a:rPr lang="en-US" dirty="0"/>
              <a:t>Click to Insert or paste Photo. </a:t>
            </a:r>
          </a:p>
        </p:txBody>
      </p:sp>
      <p:sp>
        <p:nvSpPr>
          <p:cNvPr id="26" name="Text Placeholder 13"/>
          <p:cNvSpPr>
            <a:spLocks noGrp="1"/>
          </p:cNvSpPr>
          <p:nvPr>
            <p:ph type="body" sz="quarter" idx="17" hasCustomPrompt="1"/>
          </p:nvPr>
        </p:nvSpPr>
        <p:spPr>
          <a:xfrm>
            <a:off x="6972300" y="3671888"/>
            <a:ext cx="2286000" cy="597378"/>
          </a:xfrm>
          <a:solidFill>
            <a:schemeClr val="accent2"/>
          </a:solidFill>
        </p:spPr>
        <p:txBody>
          <a:bodyPr lIns="91440" tIns="91440" rIns="91440" bIns="91440" anchor="ctr" anchorCtr="0"/>
          <a:lstStyle>
            <a:lvl1pPr marL="0" indent="0" algn="ctr">
              <a:buFontTx/>
              <a:buNone/>
              <a:defRPr sz="1600" b="1">
                <a:solidFill>
                  <a:schemeClr val="bg1"/>
                </a:solidFill>
              </a:defRPr>
            </a:lvl1pPr>
          </a:lstStyle>
          <a:p>
            <a:pPr lvl="0"/>
            <a:r>
              <a:rPr lang="en-US" dirty="0"/>
              <a:t>Add Subhead or Product Name here</a:t>
            </a:r>
          </a:p>
        </p:txBody>
      </p:sp>
      <p:sp>
        <p:nvSpPr>
          <p:cNvPr id="27" name="Content Placeholder 15"/>
          <p:cNvSpPr>
            <a:spLocks noGrp="1"/>
          </p:cNvSpPr>
          <p:nvPr>
            <p:ph sz="quarter" idx="18" hasCustomPrompt="1"/>
          </p:nvPr>
        </p:nvSpPr>
        <p:spPr>
          <a:xfrm>
            <a:off x="6977175" y="4457111"/>
            <a:ext cx="2286000" cy="1715090"/>
          </a:xfrm>
        </p:spPr>
        <p:txBody>
          <a:bodyPr/>
          <a:lstStyle>
            <a:lvl1pPr marL="182880" indent="-182880">
              <a:spcBef>
                <a:spcPts val="300"/>
              </a:spcBef>
              <a:spcAft>
                <a:spcPts val="300"/>
              </a:spcAft>
              <a:defRPr sz="1400"/>
            </a:lvl1pPr>
            <a:lvl2pPr marL="365760" indent="-182880">
              <a:spcBef>
                <a:spcPts val="200"/>
              </a:spcBef>
              <a:spcAft>
                <a:spcPts val="200"/>
              </a:spcAft>
              <a:defRPr sz="1200"/>
            </a:lvl2pPr>
            <a:lvl3pPr marL="548640" indent="-182880">
              <a:spcBef>
                <a:spcPts val="200"/>
              </a:spcBef>
              <a:spcAft>
                <a:spcPts val="200"/>
              </a:spcAft>
              <a:defRPr sz="1200"/>
            </a:lvl3pPr>
            <a:lvl4pPr marL="731520" indent="-182880">
              <a:spcBef>
                <a:spcPts val="200"/>
              </a:spcBef>
              <a:spcAft>
                <a:spcPts val="200"/>
              </a:spcAft>
              <a:defRPr sz="1200"/>
            </a:lvl4pPr>
            <a:lvl5pPr marL="914400" indent="-182880">
              <a:spcBef>
                <a:spcPts val="200"/>
              </a:spcBef>
              <a:spcAft>
                <a:spcPts val="200"/>
              </a:spcAft>
              <a:defRPr sz="1200"/>
            </a:lvl5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Picture Placeholder 11"/>
          <p:cNvSpPr>
            <a:spLocks noGrp="1"/>
          </p:cNvSpPr>
          <p:nvPr>
            <p:ph type="pic" sz="quarter" idx="20" hasCustomPrompt="1"/>
          </p:nvPr>
        </p:nvSpPr>
        <p:spPr>
          <a:xfrm>
            <a:off x="9515931" y="1462051"/>
            <a:ext cx="2286000" cy="2057400"/>
          </a:xfrm>
          <a:ln w="12700">
            <a:solidFill>
              <a:schemeClr val="bg2"/>
            </a:solidFill>
          </a:ln>
        </p:spPr>
        <p:txBody>
          <a:bodyPr anchor="ctr" anchorCtr="0"/>
          <a:lstStyle>
            <a:lvl1pPr marL="0" marR="0" indent="0" algn="ctr" defTabSz="914400" rtl="0" eaLnBrk="1" fontAlgn="auto" latinLnBrk="0" hangingPunct="1">
              <a:lnSpc>
                <a:spcPct val="100000"/>
              </a:lnSpc>
              <a:spcBef>
                <a:spcPts val="800"/>
              </a:spcBef>
              <a:spcAft>
                <a:spcPts val="600"/>
              </a:spcAft>
              <a:buClrTx/>
              <a:buSzTx/>
              <a:buFontTx/>
              <a:buNone/>
              <a:tabLst/>
              <a:defRPr sz="1200"/>
            </a:lvl1pPr>
          </a:lstStyle>
          <a:p>
            <a:pPr marL="0" marR="0" lvl="0" indent="0" algn="ctr" defTabSz="914400" rtl="0" eaLnBrk="1" fontAlgn="auto" latinLnBrk="0" hangingPunct="1">
              <a:lnSpc>
                <a:spcPct val="100000"/>
              </a:lnSpc>
              <a:spcBef>
                <a:spcPts val="800"/>
              </a:spcBef>
              <a:spcAft>
                <a:spcPts val="600"/>
              </a:spcAft>
              <a:buClrTx/>
              <a:buSzTx/>
              <a:buFontTx/>
              <a:buNone/>
              <a:tabLst/>
              <a:defRPr/>
            </a:pPr>
            <a:r>
              <a:rPr lang="en-US" dirty="0"/>
              <a:t>Click to Insert or paste Photo. </a:t>
            </a:r>
          </a:p>
        </p:txBody>
      </p:sp>
      <p:sp>
        <p:nvSpPr>
          <p:cNvPr id="29" name="Text Placeholder 13"/>
          <p:cNvSpPr>
            <a:spLocks noGrp="1"/>
          </p:cNvSpPr>
          <p:nvPr>
            <p:ph type="body" sz="quarter" idx="21" hasCustomPrompt="1"/>
          </p:nvPr>
        </p:nvSpPr>
        <p:spPr>
          <a:xfrm>
            <a:off x="9515931" y="3671888"/>
            <a:ext cx="2286000" cy="585787"/>
          </a:xfrm>
          <a:solidFill>
            <a:schemeClr val="accent2"/>
          </a:solidFill>
        </p:spPr>
        <p:txBody>
          <a:bodyPr lIns="91440" tIns="91440" rIns="91440" bIns="91440" anchor="ctr" anchorCtr="0"/>
          <a:lstStyle>
            <a:lvl1pPr marL="0" indent="0" algn="ctr">
              <a:buFontTx/>
              <a:buNone/>
              <a:defRPr sz="1600" b="1">
                <a:solidFill>
                  <a:schemeClr val="bg1"/>
                </a:solidFill>
              </a:defRPr>
            </a:lvl1pPr>
          </a:lstStyle>
          <a:p>
            <a:pPr lvl="0"/>
            <a:r>
              <a:rPr lang="en-US" dirty="0"/>
              <a:t>Add Subhead or Product Name here</a:t>
            </a:r>
          </a:p>
        </p:txBody>
      </p:sp>
      <p:sp>
        <p:nvSpPr>
          <p:cNvPr id="30" name="Content Placeholder 15"/>
          <p:cNvSpPr>
            <a:spLocks noGrp="1"/>
          </p:cNvSpPr>
          <p:nvPr>
            <p:ph sz="quarter" idx="22" hasCustomPrompt="1"/>
          </p:nvPr>
        </p:nvSpPr>
        <p:spPr>
          <a:xfrm>
            <a:off x="9515931" y="4457110"/>
            <a:ext cx="2286000" cy="1715091"/>
          </a:xfrm>
        </p:spPr>
        <p:txBody>
          <a:bodyPr/>
          <a:lstStyle>
            <a:lvl1pPr marL="182880" indent="-182880">
              <a:spcBef>
                <a:spcPts val="300"/>
              </a:spcBef>
              <a:spcAft>
                <a:spcPts val="300"/>
              </a:spcAft>
              <a:defRPr sz="1400"/>
            </a:lvl1pPr>
            <a:lvl2pPr marL="365760" indent="-182880">
              <a:spcBef>
                <a:spcPts val="200"/>
              </a:spcBef>
              <a:spcAft>
                <a:spcPts val="200"/>
              </a:spcAft>
              <a:defRPr sz="1200"/>
            </a:lvl2pPr>
            <a:lvl3pPr marL="548640" indent="-182880">
              <a:spcBef>
                <a:spcPts val="200"/>
              </a:spcBef>
              <a:spcAft>
                <a:spcPts val="200"/>
              </a:spcAft>
              <a:defRPr sz="1200"/>
            </a:lvl3pPr>
            <a:lvl4pPr marL="731520" indent="-182880">
              <a:spcBef>
                <a:spcPts val="200"/>
              </a:spcBef>
              <a:spcAft>
                <a:spcPts val="200"/>
              </a:spcAft>
              <a:defRPr sz="1200"/>
            </a:lvl4pPr>
            <a:lvl5pPr marL="914400" indent="-182880">
              <a:spcBef>
                <a:spcPts val="200"/>
              </a:spcBef>
              <a:spcAft>
                <a:spcPts val="200"/>
              </a:spcAft>
              <a:defRPr sz="1200"/>
            </a:lvl5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2362400"/>
      </p:ext>
    </p:extLst>
  </p:cSld>
  <p:clrMapOvr>
    <a:masterClrMapping/>
  </p:clrMapOvr>
  <p:extLst>
    <p:ext uri="{DCECCB84-F9BA-43D5-87BE-67443E8EF086}">
      <p15:sldGuideLst xmlns:p15="http://schemas.microsoft.com/office/powerpoint/2012/main">
        <p15:guide id="1" pos="2784">
          <p15:clr>
            <a:srgbClr val="FBAE40"/>
          </p15:clr>
        </p15:guide>
        <p15:guide id="2" pos="4392" userDrawn="1">
          <p15:clr>
            <a:srgbClr val="FBAE40"/>
          </p15:clr>
        </p15:guide>
        <p15:guide id="3" orient="horz" pos="2760">
          <p15:clr>
            <a:srgbClr val="FBAE40"/>
          </p15:clr>
        </p15:guide>
        <p15:guide id="4" pos="5832" userDrawn="1">
          <p15:clr>
            <a:srgbClr val="FBAE40"/>
          </p15:clr>
        </p15:guide>
        <p15:guide id="5" pos="3840" userDrawn="1">
          <p15:clr>
            <a:srgbClr val="FBAE40"/>
          </p15:clr>
        </p15:guide>
        <p15:guide id="6" pos="6000" userDrawn="1">
          <p15:clr>
            <a:srgbClr val="FBAE40"/>
          </p15:clr>
        </p15:guide>
        <p15:guide id="7" pos="42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hoto Row_Custom">
    <p:spTree>
      <p:nvGrpSpPr>
        <p:cNvPr id="1" name=""/>
        <p:cNvGrpSpPr/>
        <p:nvPr/>
      </p:nvGrpSpPr>
      <p:grpSpPr>
        <a:xfrm>
          <a:off x="0" y="0"/>
          <a:ext cx="0" cy="0"/>
          <a:chOff x="0" y="0"/>
          <a:chExt cx="0" cy="0"/>
        </a:xfrm>
      </p:grpSpPr>
      <p:sp>
        <p:nvSpPr>
          <p:cNvPr id="6" name="Rectangle 5"/>
          <p:cNvSpPr/>
          <p:nvPr userDrawn="1"/>
        </p:nvSpPr>
        <p:spPr>
          <a:xfrm>
            <a:off x="0" y="3028013"/>
            <a:ext cx="12192000" cy="96686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3098045" y="1363069"/>
            <a:ext cx="75415" cy="457178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spcBef>
                <a:spcPts val="600"/>
              </a:spcBef>
            </a:pPr>
            <a:endParaRPr lang="en-US" sz="1600" b="1" dirty="0"/>
          </a:p>
        </p:txBody>
      </p:sp>
      <p:sp>
        <p:nvSpPr>
          <p:cNvPr id="29" name="Rectangle 28"/>
          <p:cNvSpPr/>
          <p:nvPr userDrawn="1"/>
        </p:nvSpPr>
        <p:spPr>
          <a:xfrm>
            <a:off x="6061628" y="1363069"/>
            <a:ext cx="75415" cy="457178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spcBef>
                <a:spcPts val="600"/>
              </a:spcBef>
            </a:pPr>
            <a:endParaRPr lang="en-US" sz="1600" b="1" dirty="0"/>
          </a:p>
        </p:txBody>
      </p:sp>
      <p:sp>
        <p:nvSpPr>
          <p:cNvPr id="30" name="Rectangle 29"/>
          <p:cNvSpPr/>
          <p:nvPr userDrawn="1"/>
        </p:nvSpPr>
        <p:spPr>
          <a:xfrm>
            <a:off x="9037543" y="1363069"/>
            <a:ext cx="75415" cy="457178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spcBef>
                <a:spcPts val="600"/>
              </a:spcBef>
            </a:pPr>
            <a:endParaRPr lang="en-US" sz="1600" b="1" dirty="0"/>
          </a:p>
        </p:txBody>
      </p:sp>
      <p:sp>
        <p:nvSpPr>
          <p:cNvPr id="2" name="Title 1"/>
          <p:cNvSpPr>
            <a:spLocks noGrp="1"/>
          </p:cNvSpPr>
          <p:nvPr>
            <p:ph type="title" hasCustomPrompt="1"/>
          </p:nvPr>
        </p:nvSpPr>
        <p:spPr/>
        <p:txBody>
          <a:bodyPr/>
          <a:lstStyle>
            <a:lvl1pPr>
              <a:defRPr baseline="0"/>
            </a:lvl1pPr>
          </a:lstStyle>
          <a:p>
            <a:r>
              <a:rPr lang="en-US" dirty="0"/>
              <a:t>Click to add slide title for 4 Photo Row</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4" name="Footer Placeholder 3"/>
          <p:cNvSpPr>
            <a:spLocks noGrp="1"/>
          </p:cNvSpPr>
          <p:nvPr>
            <p:ph type="ftr" sz="quarter" idx="11"/>
          </p:nvPr>
        </p:nvSpPr>
        <p:spPr/>
        <p:txBody>
          <a:bodyPr/>
          <a:lstStyle/>
          <a:p>
            <a:r>
              <a:rPr lang="en-US" dirty="0"/>
              <a:t>SUPP-01989 Insitu Supplier FAIR Training (Rev 2)</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sp>
        <p:nvSpPr>
          <p:cNvPr id="12" name="Picture Placeholder 11"/>
          <p:cNvSpPr>
            <a:spLocks noGrp="1"/>
          </p:cNvSpPr>
          <p:nvPr>
            <p:ph type="pic" sz="quarter" idx="13" hasCustomPrompt="1"/>
          </p:nvPr>
        </p:nvSpPr>
        <p:spPr>
          <a:xfrm>
            <a:off x="380999" y="1363069"/>
            <a:ext cx="2514600" cy="1828800"/>
          </a:xfrm>
          <a:ln w="12700">
            <a:solidFill>
              <a:schemeClr val="bg2"/>
            </a:solidFill>
          </a:ln>
        </p:spPr>
        <p:txBody>
          <a:bodyPr anchor="ctr" anchorCtr="0"/>
          <a:lstStyle>
            <a:lvl1pPr marL="0" marR="0" indent="0" algn="ctr" defTabSz="914400" rtl="0" eaLnBrk="1" fontAlgn="auto" latinLnBrk="0" hangingPunct="1">
              <a:lnSpc>
                <a:spcPct val="100000"/>
              </a:lnSpc>
              <a:spcBef>
                <a:spcPts val="800"/>
              </a:spcBef>
              <a:spcAft>
                <a:spcPts val="600"/>
              </a:spcAft>
              <a:buClrTx/>
              <a:buSzTx/>
              <a:buFontTx/>
              <a:buNone/>
              <a:tabLst/>
              <a:defRPr sz="1200"/>
            </a:lvl1pPr>
          </a:lstStyle>
          <a:p>
            <a:pPr marL="0" marR="0" lvl="0" indent="0" algn="ctr" defTabSz="914400" rtl="0" eaLnBrk="1" fontAlgn="auto" latinLnBrk="0" hangingPunct="1">
              <a:lnSpc>
                <a:spcPct val="100000"/>
              </a:lnSpc>
              <a:spcBef>
                <a:spcPts val="800"/>
              </a:spcBef>
              <a:spcAft>
                <a:spcPts val="600"/>
              </a:spcAft>
              <a:buClrTx/>
              <a:buSzTx/>
              <a:buFontTx/>
              <a:buNone/>
              <a:tabLst/>
              <a:defRPr/>
            </a:pPr>
            <a:r>
              <a:rPr lang="en-US" dirty="0"/>
              <a:t>Click to Insert or paste Photo. </a:t>
            </a:r>
          </a:p>
        </p:txBody>
      </p:sp>
      <p:sp>
        <p:nvSpPr>
          <p:cNvPr id="14" name="Text Placeholder 13"/>
          <p:cNvSpPr>
            <a:spLocks noGrp="1"/>
          </p:cNvSpPr>
          <p:nvPr>
            <p:ph type="body" sz="quarter" idx="14" hasCustomPrompt="1"/>
          </p:nvPr>
        </p:nvSpPr>
        <p:spPr>
          <a:xfrm>
            <a:off x="380999" y="3317831"/>
            <a:ext cx="2514600" cy="480931"/>
          </a:xfrm>
        </p:spPr>
        <p:txBody>
          <a:bodyPr anchor="t" anchorCtr="0"/>
          <a:lstStyle>
            <a:lvl1pPr marL="0" indent="0" algn="ctr">
              <a:buFontTx/>
              <a:buNone/>
              <a:defRPr sz="1600" b="1">
                <a:solidFill>
                  <a:schemeClr val="tx2"/>
                </a:solidFill>
              </a:defRPr>
            </a:lvl1pPr>
          </a:lstStyle>
          <a:p>
            <a:pPr lvl="0"/>
            <a:r>
              <a:rPr lang="en-US" dirty="0"/>
              <a:t>Add Subhead or Product Name here</a:t>
            </a:r>
          </a:p>
        </p:txBody>
      </p:sp>
      <p:sp>
        <p:nvSpPr>
          <p:cNvPr id="16" name="Content Placeholder 15"/>
          <p:cNvSpPr>
            <a:spLocks noGrp="1"/>
          </p:cNvSpPr>
          <p:nvPr>
            <p:ph sz="quarter" idx="15" hasCustomPrompt="1"/>
          </p:nvPr>
        </p:nvSpPr>
        <p:spPr>
          <a:xfrm>
            <a:off x="380999" y="4146236"/>
            <a:ext cx="2514600" cy="1778627"/>
          </a:xfrm>
        </p:spPr>
        <p:txBody>
          <a:bodyPr/>
          <a:lstStyle>
            <a:lvl1pPr marL="182880" indent="-182880">
              <a:spcBef>
                <a:spcPts val="300"/>
              </a:spcBef>
              <a:spcAft>
                <a:spcPts val="300"/>
              </a:spcAft>
              <a:defRPr sz="1400" baseline="0"/>
            </a:lvl1pPr>
            <a:lvl2pPr marL="365760" indent="-182880">
              <a:spcBef>
                <a:spcPts val="200"/>
              </a:spcBef>
              <a:spcAft>
                <a:spcPts val="200"/>
              </a:spcAft>
              <a:defRPr sz="1200"/>
            </a:lvl2pPr>
            <a:lvl3pPr marL="548640" indent="-182880">
              <a:spcBef>
                <a:spcPts val="200"/>
              </a:spcBef>
              <a:spcAft>
                <a:spcPts val="200"/>
              </a:spcAft>
              <a:defRPr sz="1100"/>
            </a:lvl3pPr>
            <a:lvl4pPr marL="731520" indent="-182880">
              <a:spcBef>
                <a:spcPts val="200"/>
              </a:spcBef>
              <a:spcAft>
                <a:spcPts val="200"/>
              </a:spcAft>
              <a:defRPr sz="1050"/>
            </a:lvl4pPr>
            <a:lvl5pPr marL="914400" indent="-182880">
              <a:spcBef>
                <a:spcPts val="200"/>
              </a:spcBef>
              <a:spcAft>
                <a:spcPts val="200"/>
              </a:spcAft>
              <a:defRPr sz="1000"/>
            </a:lvl5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11"/>
          <p:cNvSpPr>
            <a:spLocks noGrp="1"/>
          </p:cNvSpPr>
          <p:nvPr>
            <p:ph type="pic" sz="quarter" idx="16" hasCustomPrompt="1"/>
          </p:nvPr>
        </p:nvSpPr>
        <p:spPr>
          <a:xfrm>
            <a:off x="3352799" y="1350957"/>
            <a:ext cx="2514600" cy="1828800"/>
          </a:xfrm>
          <a:ln w="12700">
            <a:solidFill>
              <a:schemeClr val="bg2"/>
            </a:solidFill>
          </a:ln>
        </p:spPr>
        <p:txBody>
          <a:bodyPr anchor="ctr" anchorCtr="0"/>
          <a:lstStyle>
            <a:lvl1pPr marL="0" marR="0" indent="0" algn="ctr" defTabSz="914400" rtl="0" eaLnBrk="1" fontAlgn="auto" latinLnBrk="0" hangingPunct="1">
              <a:lnSpc>
                <a:spcPct val="100000"/>
              </a:lnSpc>
              <a:spcBef>
                <a:spcPts val="800"/>
              </a:spcBef>
              <a:spcAft>
                <a:spcPts val="600"/>
              </a:spcAft>
              <a:buClrTx/>
              <a:buSzTx/>
              <a:buFontTx/>
              <a:buNone/>
              <a:tabLst/>
              <a:defRPr sz="1200"/>
            </a:lvl1pPr>
          </a:lstStyle>
          <a:p>
            <a:pPr marL="0" marR="0" lvl="0" indent="0" algn="ctr" defTabSz="914400" rtl="0" eaLnBrk="1" fontAlgn="auto" latinLnBrk="0" hangingPunct="1">
              <a:lnSpc>
                <a:spcPct val="100000"/>
              </a:lnSpc>
              <a:spcBef>
                <a:spcPts val="800"/>
              </a:spcBef>
              <a:spcAft>
                <a:spcPts val="600"/>
              </a:spcAft>
              <a:buClrTx/>
              <a:buSzTx/>
              <a:buFontTx/>
              <a:buNone/>
              <a:tabLst/>
              <a:defRPr/>
            </a:pPr>
            <a:r>
              <a:rPr lang="en-US" dirty="0"/>
              <a:t>Click to Insert or paste Photo.</a:t>
            </a:r>
          </a:p>
        </p:txBody>
      </p:sp>
      <p:sp>
        <p:nvSpPr>
          <p:cNvPr id="18" name="Text Placeholder 13"/>
          <p:cNvSpPr>
            <a:spLocks noGrp="1"/>
          </p:cNvSpPr>
          <p:nvPr>
            <p:ph type="body" sz="quarter" idx="17" hasCustomPrompt="1"/>
          </p:nvPr>
        </p:nvSpPr>
        <p:spPr>
          <a:xfrm>
            <a:off x="3352799" y="3309067"/>
            <a:ext cx="2506370" cy="490447"/>
          </a:xfrm>
        </p:spPr>
        <p:txBody>
          <a:bodyPr anchor="t" anchorCtr="0"/>
          <a:lstStyle>
            <a:lvl1pPr marL="0" indent="0" algn="ctr">
              <a:buFontTx/>
              <a:buNone/>
              <a:defRPr sz="1600" b="1">
                <a:solidFill>
                  <a:schemeClr val="tx2"/>
                </a:solidFill>
              </a:defRPr>
            </a:lvl1pPr>
          </a:lstStyle>
          <a:p>
            <a:pPr lvl="0"/>
            <a:r>
              <a:rPr lang="en-US" dirty="0"/>
              <a:t>Add Subhead or Product Name here</a:t>
            </a:r>
          </a:p>
        </p:txBody>
      </p:sp>
      <p:sp>
        <p:nvSpPr>
          <p:cNvPr id="19" name="Content Placeholder 15"/>
          <p:cNvSpPr>
            <a:spLocks noGrp="1"/>
          </p:cNvSpPr>
          <p:nvPr>
            <p:ph sz="quarter" idx="18" hasCustomPrompt="1"/>
          </p:nvPr>
        </p:nvSpPr>
        <p:spPr>
          <a:xfrm>
            <a:off x="3352799" y="4145852"/>
            <a:ext cx="2506370" cy="1789001"/>
          </a:xfrm>
        </p:spPr>
        <p:txBody>
          <a:bodyPr/>
          <a:lstStyle>
            <a:lvl1pPr marL="182880" indent="-182880">
              <a:spcBef>
                <a:spcPts val="300"/>
              </a:spcBef>
              <a:spcAft>
                <a:spcPts val="300"/>
              </a:spcAft>
              <a:defRPr sz="1400"/>
            </a:lvl1pPr>
            <a:lvl2pPr marL="365760" indent="-182880">
              <a:spcBef>
                <a:spcPts val="200"/>
              </a:spcBef>
              <a:spcAft>
                <a:spcPts val="200"/>
              </a:spcAft>
              <a:defRPr sz="1200"/>
            </a:lvl2pPr>
            <a:lvl3pPr marL="548640" indent="-182880">
              <a:spcBef>
                <a:spcPts val="200"/>
              </a:spcBef>
              <a:spcAft>
                <a:spcPts val="200"/>
              </a:spcAft>
              <a:defRPr sz="1100"/>
            </a:lvl3pPr>
            <a:lvl4pPr marL="731520" indent="-182880">
              <a:spcBef>
                <a:spcPts val="200"/>
              </a:spcBef>
              <a:spcAft>
                <a:spcPts val="200"/>
              </a:spcAft>
              <a:defRPr sz="1050"/>
            </a:lvl4pPr>
            <a:lvl5pPr marL="914400" indent="-182880">
              <a:spcBef>
                <a:spcPts val="200"/>
              </a:spcBef>
              <a:spcAft>
                <a:spcPts val="200"/>
              </a:spcAft>
              <a:defRPr sz="1000"/>
            </a:lvl5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11"/>
          <p:cNvSpPr>
            <a:spLocks noGrp="1"/>
          </p:cNvSpPr>
          <p:nvPr>
            <p:ph type="pic" sz="quarter" idx="19" hasCustomPrompt="1"/>
          </p:nvPr>
        </p:nvSpPr>
        <p:spPr>
          <a:xfrm>
            <a:off x="6324599" y="1350957"/>
            <a:ext cx="2514600" cy="1828800"/>
          </a:xfrm>
          <a:ln w="12700">
            <a:solidFill>
              <a:schemeClr val="bg2"/>
            </a:solidFill>
          </a:ln>
        </p:spPr>
        <p:txBody>
          <a:bodyPr anchor="ctr" anchorCtr="0"/>
          <a:lstStyle>
            <a:lvl1pPr marL="0" marR="0" indent="0" algn="ctr" defTabSz="914400" rtl="0" eaLnBrk="1" fontAlgn="auto" latinLnBrk="0" hangingPunct="1">
              <a:lnSpc>
                <a:spcPct val="100000"/>
              </a:lnSpc>
              <a:spcBef>
                <a:spcPts val="800"/>
              </a:spcBef>
              <a:spcAft>
                <a:spcPts val="600"/>
              </a:spcAft>
              <a:buClrTx/>
              <a:buSzTx/>
              <a:buFontTx/>
              <a:buNone/>
              <a:tabLst/>
              <a:defRPr sz="1200"/>
            </a:lvl1pPr>
          </a:lstStyle>
          <a:p>
            <a:pPr marL="0" marR="0" lvl="0" indent="0" algn="ctr" defTabSz="914400" rtl="0" eaLnBrk="1" fontAlgn="auto" latinLnBrk="0" hangingPunct="1">
              <a:lnSpc>
                <a:spcPct val="100000"/>
              </a:lnSpc>
              <a:spcBef>
                <a:spcPts val="800"/>
              </a:spcBef>
              <a:spcAft>
                <a:spcPts val="600"/>
              </a:spcAft>
              <a:buClrTx/>
              <a:buSzTx/>
              <a:buFontTx/>
              <a:buNone/>
              <a:tabLst/>
              <a:defRPr/>
            </a:pPr>
            <a:r>
              <a:rPr lang="en-US" dirty="0"/>
              <a:t>Click to Insert or paste Photo.</a:t>
            </a:r>
          </a:p>
        </p:txBody>
      </p:sp>
      <p:sp>
        <p:nvSpPr>
          <p:cNvPr id="21" name="Text Placeholder 13"/>
          <p:cNvSpPr>
            <a:spLocks noGrp="1"/>
          </p:cNvSpPr>
          <p:nvPr>
            <p:ph type="body" sz="quarter" idx="20" hasCustomPrompt="1"/>
          </p:nvPr>
        </p:nvSpPr>
        <p:spPr>
          <a:xfrm>
            <a:off x="6339502" y="3317831"/>
            <a:ext cx="2514600" cy="480931"/>
          </a:xfrm>
        </p:spPr>
        <p:txBody>
          <a:bodyPr anchor="t" anchorCtr="0"/>
          <a:lstStyle>
            <a:lvl1pPr marL="0" indent="0" algn="ctr">
              <a:buFontTx/>
              <a:buNone/>
              <a:defRPr sz="1600" b="1">
                <a:solidFill>
                  <a:schemeClr val="tx2"/>
                </a:solidFill>
              </a:defRPr>
            </a:lvl1pPr>
          </a:lstStyle>
          <a:p>
            <a:pPr lvl="0"/>
            <a:r>
              <a:rPr lang="en-US" dirty="0"/>
              <a:t>Add Subhead or Product Name here</a:t>
            </a:r>
          </a:p>
        </p:txBody>
      </p:sp>
      <p:sp>
        <p:nvSpPr>
          <p:cNvPr id="22" name="Content Placeholder 15"/>
          <p:cNvSpPr>
            <a:spLocks noGrp="1"/>
          </p:cNvSpPr>
          <p:nvPr>
            <p:ph sz="quarter" idx="21" hasCustomPrompt="1"/>
          </p:nvPr>
        </p:nvSpPr>
        <p:spPr>
          <a:xfrm>
            <a:off x="6339502" y="4146318"/>
            <a:ext cx="2514600" cy="1776423"/>
          </a:xfrm>
        </p:spPr>
        <p:txBody>
          <a:bodyPr/>
          <a:lstStyle>
            <a:lvl1pPr marL="182880" indent="-182880">
              <a:spcBef>
                <a:spcPts val="300"/>
              </a:spcBef>
              <a:spcAft>
                <a:spcPts val="300"/>
              </a:spcAft>
              <a:defRPr sz="1400"/>
            </a:lvl1pPr>
            <a:lvl2pPr marL="365760" indent="-182880">
              <a:spcBef>
                <a:spcPts val="200"/>
              </a:spcBef>
              <a:spcAft>
                <a:spcPts val="200"/>
              </a:spcAft>
              <a:defRPr sz="1200"/>
            </a:lvl2pPr>
            <a:lvl3pPr marL="548640" indent="-182880">
              <a:spcBef>
                <a:spcPts val="200"/>
              </a:spcBef>
              <a:spcAft>
                <a:spcPts val="200"/>
              </a:spcAft>
              <a:defRPr sz="1100"/>
            </a:lvl3pPr>
            <a:lvl4pPr marL="731520" indent="-182880">
              <a:spcBef>
                <a:spcPts val="200"/>
              </a:spcBef>
              <a:spcAft>
                <a:spcPts val="200"/>
              </a:spcAft>
              <a:defRPr sz="1050"/>
            </a:lvl4pPr>
            <a:lvl5pPr marL="914400" indent="-182880">
              <a:spcBef>
                <a:spcPts val="200"/>
              </a:spcBef>
              <a:spcAft>
                <a:spcPts val="200"/>
              </a:spcAft>
              <a:defRPr sz="1000"/>
            </a:lvl5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11"/>
          <p:cNvSpPr>
            <a:spLocks noGrp="1"/>
          </p:cNvSpPr>
          <p:nvPr>
            <p:ph type="pic" sz="quarter" idx="22" hasCustomPrompt="1"/>
          </p:nvPr>
        </p:nvSpPr>
        <p:spPr>
          <a:xfrm>
            <a:off x="9296399" y="1350957"/>
            <a:ext cx="2514600" cy="1828800"/>
          </a:xfrm>
          <a:ln w="12700">
            <a:solidFill>
              <a:schemeClr val="bg2"/>
            </a:solidFill>
          </a:ln>
        </p:spPr>
        <p:txBody>
          <a:bodyPr anchor="ctr" anchorCtr="0"/>
          <a:lstStyle>
            <a:lvl1pPr marL="0" marR="0" indent="0" algn="ctr" defTabSz="914400" rtl="0" eaLnBrk="1" fontAlgn="auto" latinLnBrk="0" hangingPunct="1">
              <a:lnSpc>
                <a:spcPct val="100000"/>
              </a:lnSpc>
              <a:spcBef>
                <a:spcPts val="800"/>
              </a:spcBef>
              <a:spcAft>
                <a:spcPts val="600"/>
              </a:spcAft>
              <a:buClrTx/>
              <a:buSzTx/>
              <a:buFontTx/>
              <a:buNone/>
              <a:tabLst/>
              <a:defRPr sz="1200"/>
            </a:lvl1pPr>
          </a:lstStyle>
          <a:p>
            <a:pPr marL="0" marR="0" lvl="0" indent="0" algn="ctr" defTabSz="914400" rtl="0" eaLnBrk="1" fontAlgn="auto" latinLnBrk="0" hangingPunct="1">
              <a:lnSpc>
                <a:spcPct val="100000"/>
              </a:lnSpc>
              <a:spcBef>
                <a:spcPts val="800"/>
              </a:spcBef>
              <a:spcAft>
                <a:spcPts val="600"/>
              </a:spcAft>
              <a:buClrTx/>
              <a:buSzTx/>
              <a:buFontTx/>
              <a:buNone/>
              <a:tabLst/>
              <a:defRPr/>
            </a:pPr>
            <a:r>
              <a:rPr lang="en-US" dirty="0"/>
              <a:t>Click to Insert or paste Photo.</a:t>
            </a:r>
          </a:p>
        </p:txBody>
      </p:sp>
      <p:sp>
        <p:nvSpPr>
          <p:cNvPr id="24" name="Text Placeholder 13"/>
          <p:cNvSpPr>
            <a:spLocks noGrp="1"/>
          </p:cNvSpPr>
          <p:nvPr>
            <p:ph type="body" sz="quarter" idx="23" hasCustomPrompt="1"/>
          </p:nvPr>
        </p:nvSpPr>
        <p:spPr>
          <a:xfrm>
            <a:off x="9296399" y="3317831"/>
            <a:ext cx="2514600" cy="480931"/>
          </a:xfrm>
        </p:spPr>
        <p:txBody>
          <a:bodyPr anchor="t" anchorCtr="0"/>
          <a:lstStyle>
            <a:lvl1pPr marL="0" indent="0" algn="ctr">
              <a:buFontTx/>
              <a:buNone/>
              <a:defRPr sz="1600" b="1">
                <a:solidFill>
                  <a:schemeClr val="tx2"/>
                </a:solidFill>
              </a:defRPr>
            </a:lvl1pPr>
          </a:lstStyle>
          <a:p>
            <a:pPr lvl="0"/>
            <a:r>
              <a:rPr lang="en-US" dirty="0"/>
              <a:t>Add Subhead or Product Name here</a:t>
            </a:r>
          </a:p>
        </p:txBody>
      </p:sp>
      <p:sp>
        <p:nvSpPr>
          <p:cNvPr id="25" name="Content Placeholder 15"/>
          <p:cNvSpPr>
            <a:spLocks noGrp="1"/>
          </p:cNvSpPr>
          <p:nvPr>
            <p:ph sz="quarter" idx="24" hasCustomPrompt="1"/>
          </p:nvPr>
        </p:nvSpPr>
        <p:spPr>
          <a:xfrm>
            <a:off x="9296399" y="4146318"/>
            <a:ext cx="2514600" cy="1776423"/>
          </a:xfrm>
        </p:spPr>
        <p:txBody>
          <a:bodyPr/>
          <a:lstStyle>
            <a:lvl1pPr marL="182880" indent="-182880">
              <a:spcBef>
                <a:spcPts val="300"/>
              </a:spcBef>
              <a:spcAft>
                <a:spcPts val="300"/>
              </a:spcAft>
              <a:defRPr sz="1400"/>
            </a:lvl1pPr>
            <a:lvl2pPr marL="365760" indent="-182880">
              <a:spcBef>
                <a:spcPts val="200"/>
              </a:spcBef>
              <a:spcAft>
                <a:spcPts val="200"/>
              </a:spcAft>
              <a:defRPr sz="1200"/>
            </a:lvl2pPr>
            <a:lvl3pPr marL="548640" indent="-182880">
              <a:spcBef>
                <a:spcPts val="200"/>
              </a:spcBef>
              <a:spcAft>
                <a:spcPts val="200"/>
              </a:spcAft>
              <a:defRPr sz="1100"/>
            </a:lvl3pPr>
            <a:lvl4pPr marL="731520" indent="-182880">
              <a:spcBef>
                <a:spcPts val="200"/>
              </a:spcBef>
              <a:spcAft>
                <a:spcPts val="200"/>
              </a:spcAft>
              <a:defRPr sz="1050"/>
            </a:lvl4pPr>
            <a:lvl5pPr marL="914400" indent="-182880">
              <a:spcBef>
                <a:spcPts val="200"/>
              </a:spcBef>
              <a:spcAft>
                <a:spcPts val="200"/>
              </a:spcAft>
              <a:defRPr sz="1000"/>
            </a:lvl5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770583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d_Custom">
    <p:spTree>
      <p:nvGrpSpPr>
        <p:cNvPr id="1" name=""/>
        <p:cNvGrpSpPr/>
        <p:nvPr/>
      </p:nvGrpSpPr>
      <p:grpSpPr>
        <a:xfrm>
          <a:off x="0" y="0"/>
          <a:ext cx="0" cy="0"/>
          <a:chOff x="0" y="0"/>
          <a:chExt cx="0" cy="0"/>
        </a:xfrm>
      </p:grpSpPr>
      <p:sp>
        <p:nvSpPr>
          <p:cNvPr id="29" name="Rectangle 28"/>
          <p:cNvSpPr/>
          <p:nvPr userDrawn="1"/>
        </p:nvSpPr>
        <p:spPr>
          <a:xfrm>
            <a:off x="6061628" y="1363069"/>
            <a:ext cx="75415" cy="457178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spcBef>
                <a:spcPts val="600"/>
              </a:spcBef>
            </a:pPr>
            <a:endParaRPr lang="en-US" sz="1600" b="1" dirty="0"/>
          </a:p>
        </p:txBody>
      </p:sp>
      <p:sp>
        <p:nvSpPr>
          <p:cNvPr id="2" name="Title 1"/>
          <p:cNvSpPr>
            <a:spLocks noGrp="1"/>
          </p:cNvSpPr>
          <p:nvPr>
            <p:ph type="title" hasCustomPrompt="1"/>
          </p:nvPr>
        </p:nvSpPr>
        <p:spPr>
          <a:xfrm>
            <a:off x="609600" y="342900"/>
            <a:ext cx="8682318" cy="460453"/>
          </a:xfrm>
        </p:spPr>
        <p:txBody>
          <a:bodyPr/>
          <a:lstStyle>
            <a:lvl1pPr>
              <a:defRPr baseline="0"/>
            </a:lvl1pPr>
          </a:lstStyle>
          <a:p>
            <a:r>
              <a:rPr lang="en-US" dirty="0"/>
              <a:t>Click to add slide title for 4 Photo Row</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4" name="Footer Placeholder 3"/>
          <p:cNvSpPr>
            <a:spLocks noGrp="1"/>
          </p:cNvSpPr>
          <p:nvPr>
            <p:ph type="ftr" sz="quarter" idx="11"/>
          </p:nvPr>
        </p:nvSpPr>
        <p:spPr/>
        <p:txBody>
          <a:bodyPr/>
          <a:lstStyle/>
          <a:p>
            <a:r>
              <a:rPr lang="en-US" dirty="0"/>
              <a:t>SUPP-01989 Insitu Supplier FAIR Training (Rev 2)</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sp>
        <p:nvSpPr>
          <p:cNvPr id="14" name="Text Placeholder 13"/>
          <p:cNvSpPr>
            <a:spLocks noGrp="1"/>
          </p:cNvSpPr>
          <p:nvPr>
            <p:ph type="body" sz="quarter" idx="14" hasCustomPrompt="1"/>
          </p:nvPr>
        </p:nvSpPr>
        <p:spPr>
          <a:xfrm>
            <a:off x="380999" y="1257300"/>
            <a:ext cx="5372100" cy="365760"/>
          </a:xfrm>
          <a:solidFill>
            <a:schemeClr val="bg2">
              <a:lumMod val="40000"/>
              <a:lumOff val="60000"/>
            </a:schemeClr>
          </a:solidFill>
          <a:ln w="25400">
            <a:solidFill>
              <a:schemeClr val="accent1">
                <a:lumMod val="60000"/>
                <a:lumOff val="40000"/>
              </a:schemeClr>
            </a:solidFill>
          </a:ln>
        </p:spPr>
        <p:txBody>
          <a:bodyPr lIns="91440" tIns="91440" rIns="91440" bIns="91440" anchor="ctr" anchorCtr="0"/>
          <a:lstStyle>
            <a:lvl1pPr marL="0" indent="0" algn="ctr">
              <a:buFontTx/>
              <a:buNone/>
              <a:defRPr sz="1600" b="1">
                <a:solidFill>
                  <a:schemeClr val="tx2"/>
                </a:solidFill>
              </a:defRPr>
            </a:lvl1pPr>
          </a:lstStyle>
          <a:p>
            <a:pPr lvl="0"/>
            <a:r>
              <a:rPr lang="en-US" dirty="0"/>
              <a:t>Add Subhead here</a:t>
            </a:r>
          </a:p>
        </p:txBody>
      </p:sp>
      <p:sp>
        <p:nvSpPr>
          <p:cNvPr id="16" name="Content Placeholder 15"/>
          <p:cNvSpPr>
            <a:spLocks noGrp="1"/>
          </p:cNvSpPr>
          <p:nvPr>
            <p:ph sz="quarter" idx="15" hasCustomPrompt="1"/>
          </p:nvPr>
        </p:nvSpPr>
        <p:spPr>
          <a:xfrm>
            <a:off x="380998" y="1796507"/>
            <a:ext cx="5372101" cy="1632493"/>
          </a:xfrm>
        </p:spPr>
        <p:txBody>
          <a:bodyPr/>
          <a:lstStyle>
            <a:lvl1pPr marL="182880" indent="-182880">
              <a:spcBef>
                <a:spcPts val="300"/>
              </a:spcBef>
              <a:spcAft>
                <a:spcPts val="300"/>
              </a:spcAft>
              <a:defRPr sz="1400" baseline="0"/>
            </a:lvl1pPr>
            <a:lvl2pPr marL="365760" indent="-182880">
              <a:spcBef>
                <a:spcPts val="200"/>
              </a:spcBef>
              <a:spcAft>
                <a:spcPts val="200"/>
              </a:spcAft>
              <a:defRPr sz="1200"/>
            </a:lvl2pPr>
            <a:lvl3pPr marL="548640" indent="-182880">
              <a:spcBef>
                <a:spcPts val="200"/>
              </a:spcBef>
              <a:spcAft>
                <a:spcPts val="200"/>
              </a:spcAft>
              <a:defRPr sz="1100"/>
            </a:lvl3pPr>
            <a:lvl4pPr marL="731520" indent="-182880">
              <a:spcBef>
                <a:spcPts val="200"/>
              </a:spcBef>
              <a:spcAft>
                <a:spcPts val="200"/>
              </a:spcAft>
              <a:defRPr sz="1050"/>
            </a:lvl4pPr>
            <a:lvl5pPr marL="914400" indent="-182880">
              <a:spcBef>
                <a:spcPts val="200"/>
              </a:spcBef>
              <a:spcAft>
                <a:spcPts val="200"/>
              </a:spcAft>
              <a:defRPr sz="1000"/>
            </a:lvl5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3"/>
          <p:cNvSpPr>
            <a:spLocks noGrp="1"/>
          </p:cNvSpPr>
          <p:nvPr>
            <p:ph type="body" sz="quarter" idx="17" hasCustomPrompt="1"/>
          </p:nvPr>
        </p:nvSpPr>
        <p:spPr>
          <a:xfrm>
            <a:off x="6438899" y="1257300"/>
            <a:ext cx="5372099" cy="365760"/>
          </a:xfrm>
          <a:solidFill>
            <a:schemeClr val="bg2">
              <a:lumMod val="40000"/>
              <a:lumOff val="60000"/>
            </a:schemeClr>
          </a:solidFill>
          <a:ln w="25400">
            <a:solidFill>
              <a:schemeClr val="accent1">
                <a:lumMod val="60000"/>
                <a:lumOff val="40000"/>
              </a:schemeClr>
            </a:solidFill>
          </a:ln>
        </p:spPr>
        <p:txBody>
          <a:bodyPr lIns="91440" tIns="91440" rIns="91440" bIns="91440" anchor="ctr" anchorCtr="0"/>
          <a:lstStyle>
            <a:lvl1pPr marL="0" indent="0" algn="ctr">
              <a:buFontTx/>
              <a:buNone/>
              <a:defRPr sz="1600" b="1">
                <a:solidFill>
                  <a:schemeClr val="tx2"/>
                </a:solidFill>
              </a:defRPr>
            </a:lvl1pPr>
          </a:lstStyle>
          <a:p>
            <a:pPr lvl="0"/>
            <a:r>
              <a:rPr lang="en-US" dirty="0"/>
              <a:t>Add Subhead here</a:t>
            </a:r>
          </a:p>
        </p:txBody>
      </p:sp>
      <p:sp>
        <p:nvSpPr>
          <p:cNvPr id="19" name="Content Placeholder 15"/>
          <p:cNvSpPr>
            <a:spLocks noGrp="1"/>
          </p:cNvSpPr>
          <p:nvPr>
            <p:ph sz="quarter" idx="18" hasCustomPrompt="1"/>
          </p:nvPr>
        </p:nvSpPr>
        <p:spPr>
          <a:xfrm>
            <a:off x="6445572" y="1796508"/>
            <a:ext cx="5365428" cy="1632494"/>
          </a:xfrm>
        </p:spPr>
        <p:txBody>
          <a:bodyPr/>
          <a:lstStyle>
            <a:lvl1pPr marL="182880" indent="-182880">
              <a:spcBef>
                <a:spcPts val="300"/>
              </a:spcBef>
              <a:spcAft>
                <a:spcPts val="300"/>
              </a:spcAft>
              <a:defRPr sz="1400"/>
            </a:lvl1pPr>
            <a:lvl2pPr marL="365760" indent="-182880">
              <a:spcBef>
                <a:spcPts val="200"/>
              </a:spcBef>
              <a:spcAft>
                <a:spcPts val="200"/>
              </a:spcAft>
              <a:defRPr sz="1200"/>
            </a:lvl2pPr>
            <a:lvl3pPr marL="548640" indent="-182880">
              <a:spcBef>
                <a:spcPts val="200"/>
              </a:spcBef>
              <a:spcAft>
                <a:spcPts val="200"/>
              </a:spcAft>
              <a:defRPr sz="1100"/>
            </a:lvl3pPr>
            <a:lvl4pPr marL="731520" indent="-182880">
              <a:spcBef>
                <a:spcPts val="200"/>
              </a:spcBef>
              <a:spcAft>
                <a:spcPts val="200"/>
              </a:spcAft>
              <a:defRPr sz="1050"/>
            </a:lvl4pPr>
            <a:lvl5pPr marL="914400" indent="-182880">
              <a:spcBef>
                <a:spcPts val="200"/>
              </a:spcBef>
              <a:spcAft>
                <a:spcPts val="200"/>
              </a:spcAft>
              <a:defRPr sz="1000"/>
            </a:lvl5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3"/>
          <p:cNvSpPr>
            <a:spLocks noGrp="1"/>
          </p:cNvSpPr>
          <p:nvPr>
            <p:ph type="body" sz="quarter" idx="20" hasCustomPrompt="1"/>
          </p:nvPr>
        </p:nvSpPr>
        <p:spPr>
          <a:xfrm>
            <a:off x="380998" y="3634975"/>
            <a:ext cx="5378773" cy="365760"/>
          </a:xfrm>
          <a:solidFill>
            <a:schemeClr val="bg2">
              <a:lumMod val="40000"/>
              <a:lumOff val="60000"/>
            </a:schemeClr>
          </a:solidFill>
          <a:ln w="25400">
            <a:solidFill>
              <a:schemeClr val="accent1">
                <a:lumMod val="60000"/>
                <a:lumOff val="40000"/>
              </a:schemeClr>
            </a:solidFill>
          </a:ln>
        </p:spPr>
        <p:txBody>
          <a:bodyPr lIns="91440" tIns="91440" rIns="91440" bIns="91440" anchor="ctr" anchorCtr="0"/>
          <a:lstStyle>
            <a:lvl1pPr marL="0" indent="0" algn="ctr">
              <a:buFontTx/>
              <a:buNone/>
              <a:defRPr sz="1600" b="1">
                <a:solidFill>
                  <a:schemeClr val="tx2"/>
                </a:solidFill>
              </a:defRPr>
            </a:lvl1pPr>
          </a:lstStyle>
          <a:p>
            <a:pPr lvl="0"/>
            <a:r>
              <a:rPr lang="en-US" dirty="0"/>
              <a:t>Add Subhead here</a:t>
            </a:r>
          </a:p>
        </p:txBody>
      </p:sp>
      <p:sp>
        <p:nvSpPr>
          <p:cNvPr id="22" name="Content Placeholder 15"/>
          <p:cNvSpPr>
            <a:spLocks noGrp="1"/>
          </p:cNvSpPr>
          <p:nvPr>
            <p:ph sz="quarter" idx="21" hasCustomPrompt="1"/>
          </p:nvPr>
        </p:nvSpPr>
        <p:spPr>
          <a:xfrm>
            <a:off x="380999" y="4202296"/>
            <a:ext cx="5378772" cy="1732557"/>
          </a:xfrm>
        </p:spPr>
        <p:txBody>
          <a:bodyPr/>
          <a:lstStyle>
            <a:lvl1pPr marL="182880" indent="-182880">
              <a:spcBef>
                <a:spcPts val="300"/>
              </a:spcBef>
              <a:spcAft>
                <a:spcPts val="300"/>
              </a:spcAft>
              <a:defRPr sz="1400"/>
            </a:lvl1pPr>
            <a:lvl2pPr marL="365760" indent="-182880">
              <a:spcBef>
                <a:spcPts val="200"/>
              </a:spcBef>
              <a:spcAft>
                <a:spcPts val="200"/>
              </a:spcAft>
              <a:defRPr sz="1200"/>
            </a:lvl2pPr>
            <a:lvl3pPr marL="548640" indent="-182880">
              <a:spcBef>
                <a:spcPts val="200"/>
              </a:spcBef>
              <a:spcAft>
                <a:spcPts val="200"/>
              </a:spcAft>
              <a:defRPr sz="1100"/>
            </a:lvl3pPr>
            <a:lvl4pPr marL="731520" indent="-182880">
              <a:spcBef>
                <a:spcPts val="200"/>
              </a:spcBef>
              <a:spcAft>
                <a:spcPts val="200"/>
              </a:spcAft>
              <a:defRPr sz="1050"/>
            </a:lvl4pPr>
            <a:lvl5pPr marL="914400" indent="-182880">
              <a:spcBef>
                <a:spcPts val="200"/>
              </a:spcBef>
              <a:spcAft>
                <a:spcPts val="200"/>
              </a:spcAft>
              <a:defRPr sz="1000"/>
            </a:lvl5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13"/>
          <p:cNvSpPr>
            <a:spLocks noGrp="1"/>
          </p:cNvSpPr>
          <p:nvPr>
            <p:ph type="body" sz="quarter" idx="23" hasCustomPrompt="1"/>
          </p:nvPr>
        </p:nvSpPr>
        <p:spPr>
          <a:xfrm>
            <a:off x="6438900" y="3634975"/>
            <a:ext cx="5372100" cy="365760"/>
          </a:xfrm>
          <a:solidFill>
            <a:schemeClr val="bg2">
              <a:lumMod val="40000"/>
              <a:lumOff val="60000"/>
            </a:schemeClr>
          </a:solidFill>
          <a:ln w="25400">
            <a:solidFill>
              <a:schemeClr val="accent1">
                <a:lumMod val="60000"/>
                <a:lumOff val="40000"/>
              </a:schemeClr>
            </a:solidFill>
          </a:ln>
        </p:spPr>
        <p:txBody>
          <a:bodyPr lIns="91440" tIns="91440" rIns="91440" bIns="91440" anchor="ctr" anchorCtr="0"/>
          <a:lstStyle>
            <a:lvl1pPr marL="0" indent="0" algn="ctr">
              <a:buFontTx/>
              <a:buNone/>
              <a:defRPr sz="1600" b="1">
                <a:solidFill>
                  <a:schemeClr val="tx2"/>
                </a:solidFill>
              </a:defRPr>
            </a:lvl1pPr>
          </a:lstStyle>
          <a:p>
            <a:pPr lvl="0"/>
            <a:r>
              <a:rPr lang="en-US" dirty="0"/>
              <a:t>Add Subhead here</a:t>
            </a:r>
          </a:p>
        </p:txBody>
      </p:sp>
      <p:sp>
        <p:nvSpPr>
          <p:cNvPr id="25" name="Content Placeholder 15"/>
          <p:cNvSpPr>
            <a:spLocks noGrp="1"/>
          </p:cNvSpPr>
          <p:nvPr>
            <p:ph sz="quarter" idx="24" hasCustomPrompt="1"/>
          </p:nvPr>
        </p:nvSpPr>
        <p:spPr>
          <a:xfrm>
            <a:off x="6445572" y="4202297"/>
            <a:ext cx="5365426" cy="1732558"/>
          </a:xfrm>
        </p:spPr>
        <p:txBody>
          <a:bodyPr/>
          <a:lstStyle>
            <a:lvl1pPr marL="182880" indent="-182880">
              <a:spcBef>
                <a:spcPts val="300"/>
              </a:spcBef>
              <a:spcAft>
                <a:spcPts val="300"/>
              </a:spcAft>
              <a:defRPr sz="1400"/>
            </a:lvl1pPr>
            <a:lvl2pPr marL="365760" indent="-182880">
              <a:spcBef>
                <a:spcPts val="200"/>
              </a:spcBef>
              <a:spcAft>
                <a:spcPts val="200"/>
              </a:spcAft>
              <a:defRPr sz="1200"/>
            </a:lvl2pPr>
            <a:lvl3pPr marL="548640" indent="-182880">
              <a:spcBef>
                <a:spcPts val="200"/>
              </a:spcBef>
              <a:spcAft>
                <a:spcPts val="200"/>
              </a:spcAft>
              <a:defRPr sz="1100"/>
            </a:lvl3pPr>
            <a:lvl4pPr marL="731520" indent="-182880">
              <a:spcBef>
                <a:spcPts val="200"/>
              </a:spcBef>
              <a:spcAft>
                <a:spcPts val="200"/>
              </a:spcAft>
              <a:defRPr sz="1050"/>
            </a:lvl4pPr>
            <a:lvl5pPr marL="914400" indent="-182880">
              <a:spcBef>
                <a:spcPts val="200"/>
              </a:spcBef>
              <a:spcAft>
                <a:spcPts val="200"/>
              </a:spcAft>
              <a:defRPr sz="1000"/>
            </a:lvl5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392269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3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Photo Row_Custom">
    <p:spTree>
      <p:nvGrpSpPr>
        <p:cNvPr id="1" name=""/>
        <p:cNvGrpSpPr/>
        <p:nvPr/>
      </p:nvGrpSpPr>
      <p:grpSpPr>
        <a:xfrm>
          <a:off x="0" y="0"/>
          <a:ext cx="0" cy="0"/>
          <a:chOff x="0" y="0"/>
          <a:chExt cx="0" cy="0"/>
        </a:xfrm>
      </p:grpSpPr>
      <p:sp>
        <p:nvSpPr>
          <p:cNvPr id="6" name="Rectangle 5"/>
          <p:cNvSpPr/>
          <p:nvPr userDrawn="1"/>
        </p:nvSpPr>
        <p:spPr>
          <a:xfrm>
            <a:off x="0" y="3126898"/>
            <a:ext cx="12192000" cy="1104674"/>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2457841" y="1610406"/>
            <a:ext cx="75415" cy="457178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spcBef>
                <a:spcPts val="600"/>
              </a:spcBef>
            </a:pPr>
            <a:endParaRPr lang="en-US" sz="1600" b="1" dirty="0"/>
          </a:p>
        </p:txBody>
      </p:sp>
      <p:sp>
        <p:nvSpPr>
          <p:cNvPr id="29" name="Rectangle 28"/>
          <p:cNvSpPr/>
          <p:nvPr userDrawn="1"/>
        </p:nvSpPr>
        <p:spPr>
          <a:xfrm>
            <a:off x="4858141" y="1610406"/>
            <a:ext cx="75415" cy="457178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spcBef>
                <a:spcPts val="600"/>
              </a:spcBef>
            </a:pPr>
            <a:endParaRPr lang="en-US" sz="1600" b="1" dirty="0"/>
          </a:p>
        </p:txBody>
      </p:sp>
      <p:sp>
        <p:nvSpPr>
          <p:cNvPr id="30" name="Rectangle 29"/>
          <p:cNvSpPr/>
          <p:nvPr userDrawn="1"/>
        </p:nvSpPr>
        <p:spPr>
          <a:xfrm>
            <a:off x="7252118" y="1610406"/>
            <a:ext cx="75415" cy="457178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spcBef>
                <a:spcPts val="600"/>
              </a:spcBef>
            </a:pPr>
            <a:endParaRPr lang="en-US" sz="1600" b="1" dirty="0"/>
          </a:p>
        </p:txBody>
      </p:sp>
      <p:sp>
        <p:nvSpPr>
          <p:cNvPr id="31" name="Rectangle 30"/>
          <p:cNvSpPr/>
          <p:nvPr userDrawn="1"/>
        </p:nvSpPr>
        <p:spPr>
          <a:xfrm>
            <a:off x="9658740" y="1610406"/>
            <a:ext cx="75415" cy="457178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ctr">
              <a:spcBef>
                <a:spcPts val="600"/>
              </a:spcBef>
            </a:pPr>
            <a:endParaRPr lang="en-US" sz="1600" b="1" dirty="0"/>
          </a:p>
        </p:txBody>
      </p:sp>
      <p:sp>
        <p:nvSpPr>
          <p:cNvPr id="2" name="Title 1"/>
          <p:cNvSpPr>
            <a:spLocks noGrp="1"/>
          </p:cNvSpPr>
          <p:nvPr>
            <p:ph type="title" hasCustomPrompt="1"/>
          </p:nvPr>
        </p:nvSpPr>
        <p:spPr/>
        <p:txBody>
          <a:bodyPr/>
          <a:lstStyle>
            <a:lvl1pPr>
              <a:defRPr baseline="0"/>
            </a:lvl1pPr>
          </a:lstStyle>
          <a:p>
            <a:r>
              <a:rPr lang="en-US" dirty="0"/>
              <a:t>Click to add slide title for 5 Photo Row</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4" name="Footer Placeholder 3"/>
          <p:cNvSpPr>
            <a:spLocks noGrp="1"/>
          </p:cNvSpPr>
          <p:nvPr>
            <p:ph type="ftr" sz="quarter" idx="11"/>
          </p:nvPr>
        </p:nvSpPr>
        <p:spPr/>
        <p:txBody>
          <a:bodyPr/>
          <a:lstStyle/>
          <a:p>
            <a:r>
              <a:rPr lang="en-US" dirty="0"/>
              <a:t>SUPP-01989 Insitu Supplier FAIR Training (Rev 2)</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sp>
        <p:nvSpPr>
          <p:cNvPr id="12" name="Picture Placeholder 11"/>
          <p:cNvSpPr>
            <a:spLocks noGrp="1"/>
          </p:cNvSpPr>
          <p:nvPr>
            <p:ph type="pic" sz="quarter" idx="13" hasCustomPrompt="1"/>
          </p:nvPr>
        </p:nvSpPr>
        <p:spPr>
          <a:xfrm>
            <a:off x="380999" y="1610406"/>
            <a:ext cx="1828800" cy="1828800"/>
          </a:xfrm>
          <a:ln w="12700">
            <a:solidFill>
              <a:schemeClr val="bg2"/>
            </a:solidFill>
          </a:ln>
        </p:spPr>
        <p:txBody>
          <a:bodyPr anchor="ctr" anchorCtr="0"/>
          <a:lstStyle>
            <a:lvl1pPr marL="0" marR="0" indent="0" algn="ctr" defTabSz="914400" rtl="0" eaLnBrk="1" fontAlgn="auto" latinLnBrk="0" hangingPunct="1">
              <a:lnSpc>
                <a:spcPct val="100000"/>
              </a:lnSpc>
              <a:spcBef>
                <a:spcPts val="800"/>
              </a:spcBef>
              <a:spcAft>
                <a:spcPts val="600"/>
              </a:spcAft>
              <a:buClrTx/>
              <a:buSzTx/>
              <a:buFontTx/>
              <a:buNone/>
              <a:tabLst/>
              <a:defRPr sz="1200"/>
            </a:lvl1pPr>
          </a:lstStyle>
          <a:p>
            <a:pPr marL="0" marR="0" lvl="0" indent="0" algn="ctr" defTabSz="914400" rtl="0" eaLnBrk="1" fontAlgn="auto" latinLnBrk="0" hangingPunct="1">
              <a:lnSpc>
                <a:spcPct val="100000"/>
              </a:lnSpc>
              <a:spcBef>
                <a:spcPts val="800"/>
              </a:spcBef>
              <a:spcAft>
                <a:spcPts val="600"/>
              </a:spcAft>
              <a:buClrTx/>
              <a:buSzTx/>
              <a:buFontTx/>
              <a:buNone/>
              <a:tabLst/>
              <a:defRPr/>
            </a:pPr>
            <a:r>
              <a:rPr lang="en-US" dirty="0"/>
              <a:t>Click to Insert or paste Photo.</a:t>
            </a:r>
          </a:p>
        </p:txBody>
      </p:sp>
      <p:sp>
        <p:nvSpPr>
          <p:cNvPr id="14" name="Text Placeholder 13"/>
          <p:cNvSpPr>
            <a:spLocks noGrp="1"/>
          </p:cNvSpPr>
          <p:nvPr>
            <p:ph type="body" sz="quarter" idx="14" hasCustomPrompt="1"/>
          </p:nvPr>
        </p:nvSpPr>
        <p:spPr>
          <a:xfrm>
            <a:off x="381000" y="3626730"/>
            <a:ext cx="1828800" cy="442964"/>
          </a:xfrm>
        </p:spPr>
        <p:txBody>
          <a:bodyPr anchor="ctr" anchorCtr="0"/>
          <a:lstStyle>
            <a:lvl1pPr marL="0" indent="0" algn="ctr">
              <a:buFontTx/>
              <a:buNone/>
              <a:defRPr sz="1400" b="1">
                <a:solidFill>
                  <a:schemeClr val="tx2"/>
                </a:solidFill>
              </a:defRPr>
            </a:lvl1pPr>
          </a:lstStyle>
          <a:p>
            <a:pPr lvl="0"/>
            <a:r>
              <a:rPr lang="en-US" dirty="0"/>
              <a:t>Add Subhead or Product Name here</a:t>
            </a:r>
          </a:p>
        </p:txBody>
      </p:sp>
      <p:sp>
        <p:nvSpPr>
          <p:cNvPr id="16" name="Content Placeholder 15"/>
          <p:cNvSpPr>
            <a:spLocks noGrp="1"/>
          </p:cNvSpPr>
          <p:nvPr>
            <p:ph sz="quarter" idx="15" hasCustomPrompt="1"/>
          </p:nvPr>
        </p:nvSpPr>
        <p:spPr>
          <a:xfrm>
            <a:off x="381000" y="4459489"/>
            <a:ext cx="1822475" cy="1712711"/>
          </a:xfrm>
        </p:spPr>
        <p:txBody>
          <a:bodyPr/>
          <a:lstStyle>
            <a:lvl1pPr marL="182880" indent="-182880">
              <a:spcBef>
                <a:spcPts val="200"/>
              </a:spcBef>
              <a:spcAft>
                <a:spcPts val="200"/>
              </a:spcAft>
              <a:defRPr sz="1200"/>
            </a:lvl1pPr>
            <a:lvl2pPr marL="365760" indent="-182880">
              <a:spcBef>
                <a:spcPts val="200"/>
              </a:spcBef>
              <a:spcAft>
                <a:spcPts val="200"/>
              </a:spcAft>
              <a:defRPr sz="1200"/>
            </a:lvl2pPr>
            <a:lvl3pPr marL="548640" indent="-182880">
              <a:spcBef>
                <a:spcPts val="200"/>
              </a:spcBef>
              <a:spcAft>
                <a:spcPts val="200"/>
              </a:spcAft>
              <a:defRPr sz="1200"/>
            </a:lvl3pPr>
            <a:lvl4pPr marL="731520" indent="-182880">
              <a:spcBef>
                <a:spcPts val="200"/>
              </a:spcBef>
              <a:spcAft>
                <a:spcPts val="200"/>
              </a:spcAft>
              <a:defRPr sz="1200"/>
            </a:lvl4pPr>
            <a:lvl5pPr marL="914400" indent="-182880">
              <a:spcBef>
                <a:spcPts val="200"/>
              </a:spcBef>
              <a:spcAft>
                <a:spcPts val="2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11"/>
          <p:cNvSpPr>
            <a:spLocks noGrp="1"/>
          </p:cNvSpPr>
          <p:nvPr>
            <p:ph type="pic" sz="quarter" idx="16" hasCustomPrompt="1"/>
          </p:nvPr>
        </p:nvSpPr>
        <p:spPr>
          <a:xfrm>
            <a:off x="2781299" y="1598294"/>
            <a:ext cx="1828800" cy="1828800"/>
          </a:xfrm>
          <a:ln w="12700">
            <a:solidFill>
              <a:schemeClr val="bg2"/>
            </a:solidFill>
          </a:ln>
        </p:spPr>
        <p:txBody>
          <a:bodyPr anchor="ctr" anchorCtr="0"/>
          <a:lstStyle>
            <a:lvl1pPr marL="0" marR="0" indent="0" algn="ctr" defTabSz="914400" rtl="0" eaLnBrk="1" fontAlgn="auto" latinLnBrk="0" hangingPunct="1">
              <a:lnSpc>
                <a:spcPct val="100000"/>
              </a:lnSpc>
              <a:spcBef>
                <a:spcPts val="800"/>
              </a:spcBef>
              <a:spcAft>
                <a:spcPts val="600"/>
              </a:spcAft>
              <a:buClrTx/>
              <a:buSzTx/>
              <a:buFontTx/>
              <a:buNone/>
              <a:tabLst/>
              <a:defRPr sz="1200"/>
            </a:lvl1pPr>
          </a:lstStyle>
          <a:p>
            <a:pPr marL="0" marR="0" lvl="0" indent="0" algn="ctr" defTabSz="914400" rtl="0" eaLnBrk="1" fontAlgn="auto" latinLnBrk="0" hangingPunct="1">
              <a:lnSpc>
                <a:spcPct val="100000"/>
              </a:lnSpc>
              <a:spcBef>
                <a:spcPts val="800"/>
              </a:spcBef>
              <a:spcAft>
                <a:spcPts val="600"/>
              </a:spcAft>
              <a:buClrTx/>
              <a:buSzTx/>
              <a:buFontTx/>
              <a:buNone/>
              <a:tabLst/>
              <a:defRPr/>
            </a:pPr>
            <a:r>
              <a:rPr lang="en-US" dirty="0"/>
              <a:t>Click to Insert or paste Photo.</a:t>
            </a:r>
          </a:p>
        </p:txBody>
      </p:sp>
      <p:sp>
        <p:nvSpPr>
          <p:cNvPr id="18" name="Text Placeholder 13"/>
          <p:cNvSpPr>
            <a:spLocks noGrp="1"/>
          </p:cNvSpPr>
          <p:nvPr>
            <p:ph type="body" sz="quarter" idx="17" hasCustomPrompt="1"/>
          </p:nvPr>
        </p:nvSpPr>
        <p:spPr>
          <a:xfrm>
            <a:off x="2784045" y="3626730"/>
            <a:ext cx="1826053" cy="451729"/>
          </a:xfrm>
        </p:spPr>
        <p:txBody>
          <a:bodyPr anchor="ctr" anchorCtr="0"/>
          <a:lstStyle>
            <a:lvl1pPr marL="0" indent="0" algn="ctr">
              <a:buFontTx/>
              <a:buNone/>
              <a:defRPr sz="1400" b="1">
                <a:solidFill>
                  <a:schemeClr val="tx2"/>
                </a:solidFill>
              </a:defRPr>
            </a:lvl1pPr>
          </a:lstStyle>
          <a:p>
            <a:pPr lvl="0"/>
            <a:r>
              <a:rPr lang="en-US" dirty="0"/>
              <a:t>Add Subhead or Product Name here</a:t>
            </a:r>
          </a:p>
        </p:txBody>
      </p:sp>
      <p:sp>
        <p:nvSpPr>
          <p:cNvPr id="19" name="Content Placeholder 15"/>
          <p:cNvSpPr>
            <a:spLocks noGrp="1"/>
          </p:cNvSpPr>
          <p:nvPr>
            <p:ph sz="quarter" idx="18" hasCustomPrompt="1"/>
          </p:nvPr>
        </p:nvSpPr>
        <p:spPr>
          <a:xfrm>
            <a:off x="2784044" y="4459489"/>
            <a:ext cx="1826055" cy="1722701"/>
          </a:xfrm>
        </p:spPr>
        <p:txBody>
          <a:bodyPr/>
          <a:lstStyle>
            <a:lvl1pPr marL="182880" indent="-182880">
              <a:spcBef>
                <a:spcPts val="200"/>
              </a:spcBef>
              <a:spcAft>
                <a:spcPts val="200"/>
              </a:spcAft>
              <a:defRPr sz="1200"/>
            </a:lvl1pPr>
            <a:lvl2pPr marL="365760" indent="-182880">
              <a:spcBef>
                <a:spcPts val="200"/>
              </a:spcBef>
              <a:spcAft>
                <a:spcPts val="200"/>
              </a:spcAft>
              <a:defRPr sz="1200"/>
            </a:lvl2pPr>
            <a:lvl3pPr marL="548640" indent="-182880">
              <a:spcBef>
                <a:spcPts val="200"/>
              </a:spcBef>
              <a:spcAft>
                <a:spcPts val="200"/>
              </a:spcAft>
              <a:defRPr sz="1200"/>
            </a:lvl3pPr>
            <a:lvl4pPr marL="731520" indent="-182880">
              <a:spcBef>
                <a:spcPts val="200"/>
              </a:spcBef>
              <a:spcAft>
                <a:spcPts val="200"/>
              </a:spcAft>
              <a:defRPr sz="1200"/>
            </a:lvl4pPr>
            <a:lvl5pPr marL="914400" indent="-182880">
              <a:spcBef>
                <a:spcPts val="200"/>
              </a:spcBef>
              <a:spcAft>
                <a:spcPts val="2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11"/>
          <p:cNvSpPr>
            <a:spLocks noGrp="1"/>
          </p:cNvSpPr>
          <p:nvPr>
            <p:ph type="pic" sz="quarter" idx="19" hasCustomPrompt="1"/>
          </p:nvPr>
        </p:nvSpPr>
        <p:spPr>
          <a:xfrm>
            <a:off x="5181599" y="1598294"/>
            <a:ext cx="1828800" cy="1828800"/>
          </a:xfrm>
          <a:ln w="12700">
            <a:solidFill>
              <a:schemeClr val="bg2"/>
            </a:solidFill>
          </a:ln>
        </p:spPr>
        <p:txBody>
          <a:bodyPr anchor="ctr" anchorCtr="0"/>
          <a:lstStyle>
            <a:lvl1pPr marL="0" marR="0" indent="0" algn="ctr" defTabSz="914400" rtl="0" eaLnBrk="1" fontAlgn="auto" latinLnBrk="0" hangingPunct="1">
              <a:lnSpc>
                <a:spcPct val="100000"/>
              </a:lnSpc>
              <a:spcBef>
                <a:spcPts val="800"/>
              </a:spcBef>
              <a:spcAft>
                <a:spcPts val="600"/>
              </a:spcAft>
              <a:buClrTx/>
              <a:buSzTx/>
              <a:buFontTx/>
              <a:buNone/>
              <a:tabLst/>
              <a:defRPr sz="1200"/>
            </a:lvl1pPr>
          </a:lstStyle>
          <a:p>
            <a:pPr marL="0" marR="0" lvl="0" indent="0" algn="ctr" defTabSz="914400" rtl="0" eaLnBrk="1" fontAlgn="auto" latinLnBrk="0" hangingPunct="1">
              <a:lnSpc>
                <a:spcPct val="100000"/>
              </a:lnSpc>
              <a:spcBef>
                <a:spcPts val="800"/>
              </a:spcBef>
              <a:spcAft>
                <a:spcPts val="600"/>
              </a:spcAft>
              <a:buClrTx/>
              <a:buSzTx/>
              <a:buFontTx/>
              <a:buNone/>
              <a:tabLst/>
              <a:defRPr/>
            </a:pPr>
            <a:r>
              <a:rPr lang="en-US" dirty="0"/>
              <a:t>Click to Insert or paste Photo.</a:t>
            </a:r>
          </a:p>
        </p:txBody>
      </p:sp>
      <p:sp>
        <p:nvSpPr>
          <p:cNvPr id="21" name="Text Placeholder 13"/>
          <p:cNvSpPr>
            <a:spLocks noGrp="1"/>
          </p:cNvSpPr>
          <p:nvPr>
            <p:ph type="body" sz="quarter" idx="20" hasCustomPrompt="1"/>
          </p:nvPr>
        </p:nvSpPr>
        <p:spPr>
          <a:xfrm>
            <a:off x="5175275" y="3626730"/>
            <a:ext cx="1831548" cy="442964"/>
          </a:xfrm>
        </p:spPr>
        <p:txBody>
          <a:bodyPr anchor="ctr" anchorCtr="0"/>
          <a:lstStyle>
            <a:lvl1pPr marL="0" indent="0" algn="ctr">
              <a:buFontTx/>
              <a:buNone/>
              <a:defRPr sz="1400" b="1">
                <a:solidFill>
                  <a:schemeClr val="tx2"/>
                </a:solidFill>
              </a:defRPr>
            </a:lvl1pPr>
          </a:lstStyle>
          <a:p>
            <a:pPr lvl="0"/>
            <a:r>
              <a:rPr lang="en-US" dirty="0"/>
              <a:t>Add Subhead or Product Name here</a:t>
            </a:r>
          </a:p>
        </p:txBody>
      </p:sp>
      <p:sp>
        <p:nvSpPr>
          <p:cNvPr id="22" name="Content Placeholder 15"/>
          <p:cNvSpPr>
            <a:spLocks noGrp="1"/>
          </p:cNvSpPr>
          <p:nvPr>
            <p:ph sz="quarter" idx="21" hasCustomPrompt="1"/>
          </p:nvPr>
        </p:nvSpPr>
        <p:spPr>
          <a:xfrm>
            <a:off x="5184344" y="4459489"/>
            <a:ext cx="1822478" cy="1710589"/>
          </a:xfrm>
        </p:spPr>
        <p:txBody>
          <a:bodyPr/>
          <a:lstStyle>
            <a:lvl1pPr marL="182880" indent="-182880">
              <a:spcBef>
                <a:spcPts val="200"/>
              </a:spcBef>
              <a:spcAft>
                <a:spcPts val="200"/>
              </a:spcAft>
              <a:defRPr sz="1200"/>
            </a:lvl1pPr>
            <a:lvl2pPr marL="365760" indent="-182880">
              <a:spcBef>
                <a:spcPts val="200"/>
              </a:spcBef>
              <a:spcAft>
                <a:spcPts val="200"/>
              </a:spcAft>
              <a:defRPr sz="1200"/>
            </a:lvl2pPr>
            <a:lvl3pPr marL="548640" indent="-182880">
              <a:spcBef>
                <a:spcPts val="200"/>
              </a:spcBef>
              <a:spcAft>
                <a:spcPts val="200"/>
              </a:spcAft>
              <a:defRPr sz="1200"/>
            </a:lvl3pPr>
            <a:lvl4pPr marL="731520" indent="-182880">
              <a:spcBef>
                <a:spcPts val="200"/>
              </a:spcBef>
              <a:spcAft>
                <a:spcPts val="200"/>
              </a:spcAft>
              <a:defRPr sz="1200"/>
            </a:lvl4pPr>
            <a:lvl5pPr marL="914400" indent="-182880">
              <a:spcBef>
                <a:spcPts val="200"/>
              </a:spcBef>
              <a:spcAft>
                <a:spcPts val="2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11"/>
          <p:cNvSpPr>
            <a:spLocks noGrp="1"/>
          </p:cNvSpPr>
          <p:nvPr>
            <p:ph type="pic" sz="quarter" idx="22" hasCustomPrompt="1"/>
          </p:nvPr>
        </p:nvSpPr>
        <p:spPr>
          <a:xfrm>
            <a:off x="7581899" y="1598294"/>
            <a:ext cx="1828800" cy="1828800"/>
          </a:xfrm>
          <a:ln w="12700">
            <a:solidFill>
              <a:schemeClr val="bg2"/>
            </a:solidFill>
          </a:ln>
        </p:spPr>
        <p:txBody>
          <a:bodyPr anchor="ctr" anchorCtr="0"/>
          <a:lstStyle>
            <a:lvl1pPr marL="0" marR="0" indent="0" algn="ctr" defTabSz="914400" rtl="0" eaLnBrk="1" fontAlgn="auto" latinLnBrk="0" hangingPunct="1">
              <a:lnSpc>
                <a:spcPct val="100000"/>
              </a:lnSpc>
              <a:spcBef>
                <a:spcPts val="800"/>
              </a:spcBef>
              <a:spcAft>
                <a:spcPts val="600"/>
              </a:spcAft>
              <a:buClrTx/>
              <a:buSzTx/>
              <a:buFontTx/>
              <a:buNone/>
              <a:tabLst/>
              <a:defRPr sz="1200"/>
            </a:lvl1pPr>
          </a:lstStyle>
          <a:p>
            <a:pPr marL="0" marR="0" lvl="0" indent="0" algn="ctr" defTabSz="914400" rtl="0" eaLnBrk="1" fontAlgn="auto" latinLnBrk="0" hangingPunct="1">
              <a:lnSpc>
                <a:spcPct val="100000"/>
              </a:lnSpc>
              <a:spcBef>
                <a:spcPts val="800"/>
              </a:spcBef>
              <a:spcAft>
                <a:spcPts val="600"/>
              </a:spcAft>
              <a:buClrTx/>
              <a:buSzTx/>
              <a:buFontTx/>
              <a:buNone/>
              <a:tabLst/>
              <a:defRPr/>
            </a:pPr>
            <a:r>
              <a:rPr lang="en-US" dirty="0"/>
              <a:t>Click to Insert or paste Photo.</a:t>
            </a:r>
          </a:p>
        </p:txBody>
      </p:sp>
      <p:sp>
        <p:nvSpPr>
          <p:cNvPr id="24" name="Text Placeholder 13"/>
          <p:cNvSpPr>
            <a:spLocks noGrp="1"/>
          </p:cNvSpPr>
          <p:nvPr>
            <p:ph type="body" sz="quarter" idx="23" hasCustomPrompt="1"/>
          </p:nvPr>
        </p:nvSpPr>
        <p:spPr>
          <a:xfrm>
            <a:off x="7578323" y="3626730"/>
            <a:ext cx="1832376" cy="442964"/>
          </a:xfrm>
        </p:spPr>
        <p:txBody>
          <a:bodyPr anchor="ctr" anchorCtr="0"/>
          <a:lstStyle>
            <a:lvl1pPr marL="0" indent="0" algn="ctr">
              <a:buFontTx/>
              <a:buNone/>
              <a:defRPr sz="1400" b="1">
                <a:solidFill>
                  <a:schemeClr val="tx2"/>
                </a:solidFill>
              </a:defRPr>
            </a:lvl1pPr>
          </a:lstStyle>
          <a:p>
            <a:pPr lvl="0"/>
            <a:r>
              <a:rPr lang="en-US" dirty="0"/>
              <a:t>Add Subhead or Product Name here</a:t>
            </a:r>
          </a:p>
        </p:txBody>
      </p:sp>
      <p:sp>
        <p:nvSpPr>
          <p:cNvPr id="25" name="Content Placeholder 15"/>
          <p:cNvSpPr>
            <a:spLocks noGrp="1"/>
          </p:cNvSpPr>
          <p:nvPr>
            <p:ph sz="quarter" idx="24" hasCustomPrompt="1"/>
          </p:nvPr>
        </p:nvSpPr>
        <p:spPr>
          <a:xfrm>
            <a:off x="7578321" y="4459489"/>
            <a:ext cx="1832377" cy="1710589"/>
          </a:xfrm>
        </p:spPr>
        <p:txBody>
          <a:bodyPr/>
          <a:lstStyle>
            <a:lvl1pPr marL="182880" indent="-182880">
              <a:spcBef>
                <a:spcPts val="200"/>
              </a:spcBef>
              <a:spcAft>
                <a:spcPts val="200"/>
              </a:spcAft>
              <a:defRPr sz="1200"/>
            </a:lvl1pPr>
            <a:lvl2pPr marL="365760" indent="-182880">
              <a:spcBef>
                <a:spcPts val="200"/>
              </a:spcBef>
              <a:spcAft>
                <a:spcPts val="200"/>
              </a:spcAft>
              <a:defRPr sz="1200"/>
            </a:lvl2pPr>
            <a:lvl3pPr marL="548640" indent="-182880">
              <a:spcBef>
                <a:spcPts val="200"/>
              </a:spcBef>
              <a:spcAft>
                <a:spcPts val="200"/>
              </a:spcAft>
              <a:defRPr sz="1200"/>
            </a:lvl3pPr>
            <a:lvl4pPr marL="731520" indent="-182880">
              <a:spcBef>
                <a:spcPts val="200"/>
              </a:spcBef>
              <a:spcAft>
                <a:spcPts val="200"/>
              </a:spcAft>
              <a:defRPr sz="1200"/>
            </a:lvl4pPr>
            <a:lvl5pPr marL="914400" indent="-182880">
              <a:spcBef>
                <a:spcPts val="200"/>
              </a:spcBef>
              <a:spcAft>
                <a:spcPts val="2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Picture Placeholder 11"/>
          <p:cNvSpPr>
            <a:spLocks noGrp="1"/>
          </p:cNvSpPr>
          <p:nvPr>
            <p:ph type="pic" sz="quarter" idx="25" hasCustomPrompt="1"/>
          </p:nvPr>
        </p:nvSpPr>
        <p:spPr>
          <a:xfrm>
            <a:off x="9982199" y="1598294"/>
            <a:ext cx="1828800" cy="1828800"/>
          </a:xfrm>
          <a:ln w="12700">
            <a:solidFill>
              <a:schemeClr val="bg2"/>
            </a:solidFill>
          </a:ln>
        </p:spPr>
        <p:txBody>
          <a:bodyPr anchor="ctr" anchorCtr="0"/>
          <a:lstStyle>
            <a:lvl1pPr marL="0" marR="0" indent="0" algn="ctr" defTabSz="914400" rtl="0" eaLnBrk="1" fontAlgn="auto" latinLnBrk="0" hangingPunct="1">
              <a:lnSpc>
                <a:spcPct val="100000"/>
              </a:lnSpc>
              <a:spcBef>
                <a:spcPts val="800"/>
              </a:spcBef>
              <a:spcAft>
                <a:spcPts val="600"/>
              </a:spcAft>
              <a:buClrTx/>
              <a:buSzTx/>
              <a:buFontTx/>
              <a:buNone/>
              <a:tabLst/>
              <a:defRPr sz="1200"/>
            </a:lvl1pPr>
          </a:lstStyle>
          <a:p>
            <a:pPr marL="0" marR="0" lvl="0" indent="0" algn="ctr" defTabSz="914400" rtl="0" eaLnBrk="1" fontAlgn="auto" latinLnBrk="0" hangingPunct="1">
              <a:lnSpc>
                <a:spcPct val="100000"/>
              </a:lnSpc>
              <a:spcBef>
                <a:spcPts val="800"/>
              </a:spcBef>
              <a:spcAft>
                <a:spcPts val="600"/>
              </a:spcAft>
              <a:buClrTx/>
              <a:buSzTx/>
              <a:buFontTx/>
              <a:buNone/>
              <a:tabLst/>
              <a:defRPr/>
            </a:pPr>
            <a:r>
              <a:rPr lang="en-US" dirty="0"/>
              <a:t>Click to Insert or paste Photo.</a:t>
            </a:r>
          </a:p>
        </p:txBody>
      </p:sp>
      <p:sp>
        <p:nvSpPr>
          <p:cNvPr id="27" name="Text Placeholder 13"/>
          <p:cNvSpPr>
            <a:spLocks noGrp="1"/>
          </p:cNvSpPr>
          <p:nvPr>
            <p:ph type="body" sz="quarter" idx="26" hasCustomPrompt="1"/>
          </p:nvPr>
        </p:nvSpPr>
        <p:spPr>
          <a:xfrm>
            <a:off x="9982199" y="3626730"/>
            <a:ext cx="1828801" cy="455406"/>
          </a:xfrm>
        </p:spPr>
        <p:txBody>
          <a:bodyPr anchor="ctr" anchorCtr="0"/>
          <a:lstStyle>
            <a:lvl1pPr marL="0" indent="0" algn="ctr">
              <a:buFontTx/>
              <a:buNone/>
              <a:defRPr sz="1400" b="1">
                <a:solidFill>
                  <a:schemeClr val="tx2"/>
                </a:solidFill>
              </a:defRPr>
            </a:lvl1pPr>
          </a:lstStyle>
          <a:p>
            <a:pPr lvl="0"/>
            <a:r>
              <a:rPr lang="en-US" dirty="0"/>
              <a:t>Add Subhead or Product Name here</a:t>
            </a:r>
          </a:p>
        </p:txBody>
      </p:sp>
      <p:sp>
        <p:nvSpPr>
          <p:cNvPr id="28" name="Content Placeholder 15"/>
          <p:cNvSpPr>
            <a:spLocks noGrp="1"/>
          </p:cNvSpPr>
          <p:nvPr>
            <p:ph sz="quarter" idx="27" hasCustomPrompt="1"/>
          </p:nvPr>
        </p:nvSpPr>
        <p:spPr>
          <a:xfrm>
            <a:off x="9982199" y="4459489"/>
            <a:ext cx="1828801" cy="1700597"/>
          </a:xfrm>
        </p:spPr>
        <p:txBody>
          <a:bodyPr/>
          <a:lstStyle>
            <a:lvl1pPr marL="182880" indent="-182880">
              <a:spcBef>
                <a:spcPts val="200"/>
              </a:spcBef>
              <a:spcAft>
                <a:spcPts val="200"/>
              </a:spcAft>
              <a:defRPr sz="1200"/>
            </a:lvl1pPr>
            <a:lvl2pPr marL="365760" indent="-182880">
              <a:spcBef>
                <a:spcPts val="200"/>
              </a:spcBef>
              <a:spcAft>
                <a:spcPts val="200"/>
              </a:spcAft>
              <a:defRPr sz="1200"/>
            </a:lvl2pPr>
            <a:lvl3pPr marL="548640" indent="-182880">
              <a:spcBef>
                <a:spcPts val="200"/>
              </a:spcBef>
              <a:spcAft>
                <a:spcPts val="200"/>
              </a:spcAft>
              <a:defRPr sz="1200"/>
            </a:lvl3pPr>
            <a:lvl4pPr marL="731520" indent="-182880">
              <a:spcBef>
                <a:spcPts val="200"/>
              </a:spcBef>
              <a:spcAft>
                <a:spcPts val="200"/>
              </a:spcAft>
              <a:defRPr sz="1200"/>
            </a:lvl4pPr>
            <a:lvl5pPr marL="914400" indent="-182880">
              <a:spcBef>
                <a:spcPts val="200"/>
              </a:spcBef>
              <a:spcAft>
                <a:spcPts val="2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27176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08" userDrawn="1">
          <p15:clr>
            <a:srgbClr val="FBAE40"/>
          </p15:clr>
        </p15:guide>
        <p15:guide id="3" pos="1392" userDrawn="1">
          <p15:clr>
            <a:srgbClr val="FBAE40"/>
          </p15:clr>
        </p15:guide>
        <p15:guide id="4" pos="1752" userDrawn="1">
          <p15:clr>
            <a:srgbClr val="FBAE40"/>
          </p15:clr>
        </p15:guide>
        <p15:guide id="5" pos="2904" userDrawn="1">
          <p15:clr>
            <a:srgbClr val="FBAE40"/>
          </p15:clr>
        </p15:guide>
        <p15:guide id="6" pos="3264" userDrawn="1">
          <p15:clr>
            <a:srgbClr val="FBAE40"/>
          </p15:clr>
        </p15:guide>
        <p15:guide id="7" pos="4416" userDrawn="1">
          <p15:clr>
            <a:srgbClr val="FBAE40"/>
          </p15:clr>
        </p15:guide>
        <p15:guide id="8" pos="4776" userDrawn="1">
          <p15:clr>
            <a:srgbClr val="FBAE40"/>
          </p15:clr>
        </p15:guide>
        <p15:guide id="9" pos="5928" userDrawn="1">
          <p15:clr>
            <a:srgbClr val="FBAE40"/>
          </p15:clr>
        </p15:guide>
        <p15:guide id="10" pos="6288" userDrawn="1">
          <p15:clr>
            <a:srgbClr val="FBAE40"/>
          </p15:clr>
        </p15:guide>
        <p15:guide id="11" orient="horz" pos="2808" userDrawn="1">
          <p15:clr>
            <a:srgbClr val="FBAE40"/>
          </p15:clr>
        </p15:guide>
        <p15:guide id="12" orient="horz" pos="22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3" name="Content Placeholder 2"/>
          <p:cNvSpPr>
            <a:spLocks noGrp="1"/>
          </p:cNvSpPr>
          <p:nvPr>
            <p:ph idx="1" hasCustomPrompt="1"/>
          </p:nvPr>
        </p:nvSpPr>
        <p:spPr>
          <a:xfrm>
            <a:off x="609600" y="1257300"/>
            <a:ext cx="5143500" cy="4914900"/>
          </a:xfrm>
        </p:spPr>
        <p:txBody>
          <a:bodyPr/>
          <a:lstStyle>
            <a:lvl1pPr>
              <a:defRPr baseline="0"/>
            </a:lvl1pPr>
          </a:lstStyle>
          <a:p>
            <a:pPr lvl="0"/>
            <a:r>
              <a:rPr lang="en-US" dirty="0"/>
              <a:t>Use this basic slide as building block for your own layout needs.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dirty="0"/>
              <a:t>|  Copyright © 2020 Insitu. All rights reserved.  </a:t>
            </a:r>
          </a:p>
        </p:txBody>
      </p:sp>
      <p:sp>
        <p:nvSpPr>
          <p:cNvPr id="8" name="Footer Placeholder 7"/>
          <p:cNvSpPr>
            <a:spLocks noGrp="1"/>
          </p:cNvSpPr>
          <p:nvPr>
            <p:ph type="ftr" sz="quarter" idx="11"/>
          </p:nvPr>
        </p:nvSpPr>
        <p:spPr/>
        <p:txBody>
          <a:bodyPr/>
          <a:lstStyle/>
          <a:p>
            <a:r>
              <a:rPr lang="en-US" dirty="0"/>
              <a:t>SUPP-01989 Insitu Supplier FAIR Training (Rev 2)</a:t>
            </a:r>
          </a:p>
        </p:txBody>
      </p:sp>
      <p:sp>
        <p:nvSpPr>
          <p:cNvPr id="9" name="Slide Number Placeholder 8"/>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spTree>
    <p:extLst>
      <p:ext uri="{BB962C8B-B14F-4D97-AF65-F5344CB8AC3E}">
        <p14:creationId xmlns:p14="http://schemas.microsoft.com/office/powerpoint/2010/main" val="1634238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ark Background_Custom">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Add Dark Background Slide Title</a:t>
            </a:r>
          </a:p>
        </p:txBody>
      </p:sp>
      <p:sp>
        <p:nvSpPr>
          <p:cNvPr id="3" name="Date Placeholder 2"/>
          <p:cNvSpPr>
            <a:spLocks noGrp="1"/>
          </p:cNvSpPr>
          <p:nvPr>
            <p:ph type="dt" sz="half" idx="10"/>
          </p:nvPr>
        </p:nvSpPr>
        <p:spPr/>
        <p:txBody>
          <a:bodyPr/>
          <a:lstStyle>
            <a:lvl1pPr>
              <a:defRPr>
                <a:solidFill>
                  <a:schemeClr val="tx2"/>
                </a:solidFill>
              </a:defRPr>
            </a:lvl1pPr>
          </a:lstStyle>
          <a:p>
            <a:r>
              <a:rPr lang="en-US" dirty="0"/>
              <a:t>|  Copyright © 2020 Insitu. All rights reserved.  </a:t>
            </a:r>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dirty="0"/>
              <a:t>SUPP-01989 Insitu Supplier FAIR Training (Rev 2)</a:t>
            </a:r>
          </a:p>
        </p:txBody>
      </p:sp>
      <p:sp>
        <p:nvSpPr>
          <p:cNvPr id="5" name="Slide Number Placeholder 4"/>
          <p:cNvSpPr>
            <a:spLocks noGrp="1"/>
          </p:cNvSpPr>
          <p:nvPr>
            <p:ph type="sldNum" sz="quarter" idx="12"/>
          </p:nvPr>
        </p:nvSpPr>
        <p:spPr/>
        <p:txBody>
          <a:bodyPr/>
          <a:lstStyle>
            <a:lvl1pPr>
              <a:defRPr>
                <a:solidFill>
                  <a:schemeClr val="tx2"/>
                </a:solidFill>
              </a:defRPr>
            </a:lvl1pPr>
          </a:lstStyle>
          <a:p>
            <a:r>
              <a:rPr lang="en-US" dirty="0"/>
              <a:t>|  </a:t>
            </a:r>
            <a:fld id="{500C6950-C52F-42BE-94B8-510CB11A4759}" type="slidenum">
              <a:rPr lang="en-US" smtClean="0"/>
              <a:pPr/>
              <a:t>‹#›</a:t>
            </a:fld>
            <a:endParaRPr lang="en-US" dirty="0"/>
          </a:p>
        </p:txBody>
      </p:sp>
      <p:sp>
        <p:nvSpPr>
          <p:cNvPr id="7" name="Content Placeholder 6"/>
          <p:cNvSpPr>
            <a:spLocks noGrp="1"/>
          </p:cNvSpPr>
          <p:nvPr>
            <p:ph sz="quarter" idx="13" hasCustomPrompt="1"/>
          </p:nvPr>
        </p:nvSpPr>
        <p:spPr>
          <a:xfrm>
            <a:off x="609600" y="1257300"/>
            <a:ext cx="5143500" cy="4914900"/>
          </a:xfrm>
        </p:spPr>
        <p:txBody>
          <a:bodyPr/>
          <a:lstStyle>
            <a:lvl1pPr>
              <a:defRPr baseline="0"/>
            </a:lvl1pPr>
          </a:lstStyle>
          <a:p>
            <a:pPr lvl="0"/>
            <a:r>
              <a:rPr lang="en-US" dirty="0"/>
              <a:t>Add text or other content by clicking icons below. </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4424" y="180321"/>
            <a:ext cx="912518" cy="501669"/>
          </a:xfrm>
          <a:prstGeom prst="rect">
            <a:avLst/>
          </a:prstGeom>
        </p:spPr>
      </p:pic>
    </p:spTree>
    <p:extLst>
      <p:ext uri="{BB962C8B-B14F-4D97-AF65-F5344CB8AC3E}">
        <p14:creationId xmlns:p14="http://schemas.microsoft.com/office/powerpoint/2010/main" val="129970132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Closing_Custom">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41864" y="4338673"/>
            <a:ext cx="3211236" cy="1053884"/>
          </a:xfrm>
          <a:noFill/>
          <a:ln w="57150">
            <a:noFill/>
          </a:ln>
        </p:spPr>
        <p:txBody>
          <a:bodyPr lIns="0" tIns="0" rIns="0" bIns="0" anchor="ctr" anchorCtr="0"/>
          <a:lstStyle>
            <a:lvl1pPr algn="ctr">
              <a:defRPr sz="3200" baseline="0">
                <a:solidFill>
                  <a:schemeClr val="tx2"/>
                </a:solidFill>
              </a:defRPr>
            </a:lvl1pPr>
          </a:lstStyle>
          <a:p>
            <a:r>
              <a:rPr lang="en-US" dirty="0"/>
              <a:t>Add title for closing slide</a:t>
            </a:r>
          </a:p>
        </p:txBody>
      </p:sp>
      <p:sp>
        <p:nvSpPr>
          <p:cNvPr id="12" name="Text Placeholder 11"/>
          <p:cNvSpPr>
            <a:spLocks noGrp="1"/>
          </p:cNvSpPr>
          <p:nvPr>
            <p:ph type="body" sz="quarter" idx="13" hasCustomPrompt="1"/>
          </p:nvPr>
        </p:nvSpPr>
        <p:spPr>
          <a:xfrm>
            <a:off x="6438900" y="3825380"/>
            <a:ext cx="5139142" cy="2080471"/>
          </a:xfrm>
        </p:spPr>
        <p:txBody>
          <a:bodyPr anchor="ctr" anchorCtr="0"/>
          <a:lstStyle>
            <a:lvl1pPr>
              <a:defRPr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Add contact information or closing summary. Note: Images are not contained in master slide, see slides in normal view of the deck.</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p:cNvSpPr>
            <a:spLocks noGrp="1"/>
          </p:cNvSpPr>
          <p:nvPr>
            <p:ph type="dt" sz="half" idx="14"/>
          </p:nvPr>
        </p:nvSpPr>
        <p:spPr/>
        <p:txBody>
          <a:bodyPr/>
          <a:lstStyle>
            <a:lvl1pPr>
              <a:defRPr>
                <a:solidFill>
                  <a:schemeClr val="bg1">
                    <a:lumMod val="75000"/>
                  </a:schemeClr>
                </a:solidFill>
              </a:defRPr>
            </a:lvl1pPr>
          </a:lstStyle>
          <a:p>
            <a:r>
              <a:rPr lang="en-US" dirty="0"/>
              <a:t>|  Copyright © 2020 Insitu. All rights reserved.  </a:t>
            </a:r>
          </a:p>
        </p:txBody>
      </p:sp>
      <p:sp>
        <p:nvSpPr>
          <p:cNvPr id="10" name="Footer Placeholder 9"/>
          <p:cNvSpPr>
            <a:spLocks noGrp="1"/>
          </p:cNvSpPr>
          <p:nvPr>
            <p:ph type="ftr" sz="quarter" idx="15"/>
          </p:nvPr>
        </p:nvSpPr>
        <p:spPr/>
        <p:txBody>
          <a:bodyPr/>
          <a:lstStyle>
            <a:lvl1pPr>
              <a:defRPr>
                <a:solidFill>
                  <a:schemeClr val="bg1">
                    <a:lumMod val="75000"/>
                  </a:schemeClr>
                </a:solidFill>
              </a:defRPr>
            </a:lvl1pPr>
          </a:lstStyle>
          <a:p>
            <a:r>
              <a:rPr lang="en-US" dirty="0"/>
              <a:t>SUPP-01989 Insitu Supplier FAIR Training (Rev 2)</a:t>
            </a:r>
          </a:p>
        </p:txBody>
      </p:sp>
      <p:sp>
        <p:nvSpPr>
          <p:cNvPr id="11" name="Slide Number Placeholder 10"/>
          <p:cNvSpPr>
            <a:spLocks noGrp="1"/>
          </p:cNvSpPr>
          <p:nvPr>
            <p:ph type="sldNum" sz="quarter" idx="16"/>
          </p:nvPr>
        </p:nvSpPr>
        <p:spPr/>
        <p:txBody>
          <a:bodyPr/>
          <a:lstStyle>
            <a:lvl1pPr>
              <a:defRPr>
                <a:solidFill>
                  <a:schemeClr val="bg1">
                    <a:lumMod val="75000"/>
                  </a:schemeClr>
                </a:solidFill>
              </a:defRPr>
            </a:lvl1pPr>
          </a:lstStyle>
          <a:p>
            <a:r>
              <a:rPr lang="en-US" dirty="0"/>
              <a:t>|  </a:t>
            </a:r>
            <a:fld id="{500C6950-C52F-42BE-94B8-510CB11A4759}" type="slidenum">
              <a:rPr lang="en-US" smtClean="0"/>
              <a:pPr/>
              <a:t>‹#›</a:t>
            </a:fld>
            <a:endParaRPr lang="en-US" dirty="0"/>
          </a:p>
        </p:txBody>
      </p:sp>
    </p:spTree>
    <p:extLst>
      <p:ext uri="{BB962C8B-B14F-4D97-AF65-F5344CB8AC3E}">
        <p14:creationId xmlns:p14="http://schemas.microsoft.com/office/powerpoint/2010/main" val="2325807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vertical-reading languages only</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  Copyright © 2020 Insitu. All rights reserved.  </a:t>
            </a:r>
          </a:p>
        </p:txBody>
      </p:sp>
      <p:sp>
        <p:nvSpPr>
          <p:cNvPr id="8" name="Footer Placeholder 7"/>
          <p:cNvSpPr>
            <a:spLocks noGrp="1"/>
          </p:cNvSpPr>
          <p:nvPr>
            <p:ph type="ftr" sz="quarter" idx="11"/>
          </p:nvPr>
        </p:nvSpPr>
        <p:spPr/>
        <p:txBody>
          <a:bodyPr/>
          <a:lstStyle/>
          <a:p>
            <a:r>
              <a:rPr lang="en-US" dirty="0"/>
              <a:t>SUPP-01989 Insitu Supplier FAIR Training (Rev 2)</a:t>
            </a:r>
          </a:p>
        </p:txBody>
      </p:sp>
      <p:sp>
        <p:nvSpPr>
          <p:cNvPr id="9" name="Slide Number Placeholder 8"/>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spTree>
    <p:extLst>
      <p:ext uri="{BB962C8B-B14F-4D97-AF65-F5344CB8AC3E}">
        <p14:creationId xmlns:p14="http://schemas.microsoft.com/office/powerpoint/2010/main" val="2446298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p:spPr>
        <p:txBody>
          <a:bodyPr vert="eaVert"/>
          <a:lstStyle>
            <a:lvl1pPr>
              <a:defRPr baseline="0"/>
            </a:lvl1pPr>
          </a:lstStyle>
          <a:p>
            <a:r>
              <a:rPr lang="en-US" dirty="0"/>
              <a:t>Slide for vertical-reading  languages only</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  Copyright © 2020 Insitu. All rights reserved.  </a:t>
            </a:r>
          </a:p>
        </p:txBody>
      </p:sp>
      <p:sp>
        <p:nvSpPr>
          <p:cNvPr id="8" name="Footer Placeholder 7"/>
          <p:cNvSpPr>
            <a:spLocks noGrp="1"/>
          </p:cNvSpPr>
          <p:nvPr>
            <p:ph type="ftr" sz="quarter" idx="11"/>
          </p:nvPr>
        </p:nvSpPr>
        <p:spPr/>
        <p:txBody>
          <a:bodyPr/>
          <a:lstStyle/>
          <a:p>
            <a:r>
              <a:rPr lang="en-US" dirty="0"/>
              <a:t>SUPP-01989 Insitu Supplier FAIR Training (Rev 2)</a:t>
            </a:r>
          </a:p>
        </p:txBody>
      </p:sp>
      <p:sp>
        <p:nvSpPr>
          <p:cNvPr id="9" name="Slide Number Placeholder 8"/>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spTree>
    <p:extLst>
      <p:ext uri="{BB962C8B-B14F-4D97-AF65-F5344CB8AC3E}">
        <p14:creationId xmlns:p14="http://schemas.microsoft.com/office/powerpoint/2010/main" val="120229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1" y="1600200"/>
            <a:ext cx="5372099" cy="3657599"/>
          </a:xfrm>
          <a:ln w="50800">
            <a:solidFill>
              <a:schemeClr val="bg2">
                <a:lumMod val="60000"/>
                <a:lumOff val="40000"/>
              </a:schemeClr>
            </a:solidFill>
          </a:ln>
        </p:spPr>
        <p:txBody>
          <a:bodyPr lIns="182880" tIns="182880" rIns="182880" bIns="182880" anchor="ctr" anchorCtr="0">
            <a:noAutofit/>
          </a:bodyPr>
          <a:lstStyle>
            <a:lvl1pPr algn="ctr">
              <a:spcAft>
                <a:spcPts val="600"/>
              </a:spcAft>
              <a:defRPr sz="3200" baseline="0"/>
            </a:lvl1pPr>
          </a:lstStyle>
          <a:p>
            <a:r>
              <a:rPr lang="en-US" dirty="0"/>
              <a:t>Click to add Section Title</a:t>
            </a:r>
          </a:p>
        </p:txBody>
      </p:sp>
      <p:sp>
        <p:nvSpPr>
          <p:cNvPr id="3" name="Text Placeholder 2"/>
          <p:cNvSpPr>
            <a:spLocks noGrp="1"/>
          </p:cNvSpPr>
          <p:nvPr>
            <p:ph type="body" idx="1" hasCustomPrompt="1"/>
          </p:nvPr>
        </p:nvSpPr>
        <p:spPr>
          <a:xfrm>
            <a:off x="8115300" y="2057400"/>
            <a:ext cx="3467101" cy="2743199"/>
          </a:xfrm>
        </p:spPr>
        <p:txBody>
          <a:bodyPr anchor="ctr" anchorCtr="0">
            <a:noAutofit/>
          </a:bodyPr>
          <a:lstStyle>
            <a:lvl1pPr marL="0" indent="0" algn="l">
              <a:spcAft>
                <a:spcPts val="600"/>
              </a:spcAft>
              <a:buFontTx/>
              <a:buNone/>
              <a:defRPr sz="2000" b="1"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(Optional text) Leave area blank if no text is needed. For subhead set bullet to none. For list, use square bullets. </a:t>
            </a:r>
          </a:p>
        </p:txBody>
      </p:sp>
      <p:sp>
        <p:nvSpPr>
          <p:cNvPr id="7" name="Date Placeholder 6"/>
          <p:cNvSpPr>
            <a:spLocks noGrp="1"/>
          </p:cNvSpPr>
          <p:nvPr>
            <p:ph type="dt" sz="half" idx="10"/>
          </p:nvPr>
        </p:nvSpPr>
        <p:spPr/>
        <p:txBody>
          <a:bodyPr/>
          <a:lstStyle/>
          <a:p>
            <a:r>
              <a:rPr lang="en-US" dirty="0"/>
              <a:t>|  Copyright © 2020 Insitu. All rights reserved.  </a:t>
            </a:r>
          </a:p>
        </p:txBody>
      </p:sp>
      <p:sp>
        <p:nvSpPr>
          <p:cNvPr id="8" name="Footer Placeholder 7"/>
          <p:cNvSpPr>
            <a:spLocks noGrp="1"/>
          </p:cNvSpPr>
          <p:nvPr>
            <p:ph type="ftr" sz="quarter" idx="11"/>
          </p:nvPr>
        </p:nvSpPr>
        <p:spPr/>
        <p:txBody>
          <a:bodyPr/>
          <a:lstStyle/>
          <a:p>
            <a:r>
              <a:rPr lang="en-US" dirty="0"/>
              <a:t>SUPP-01989 Insitu Supplier FAIR Training (Rev 2)</a:t>
            </a:r>
          </a:p>
        </p:txBody>
      </p:sp>
      <p:sp>
        <p:nvSpPr>
          <p:cNvPr id="9" name="Slide Number Placeholder 8"/>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spTree>
    <p:extLst>
      <p:ext uri="{BB962C8B-B14F-4D97-AF65-F5344CB8AC3E}">
        <p14:creationId xmlns:p14="http://schemas.microsoft.com/office/powerpoint/2010/main" val="1339194657"/>
      </p:ext>
    </p:extLst>
  </p:cSld>
  <p:clrMapOvr>
    <a:masterClrMapping/>
  </p:clrMapOvr>
  <p:extLst>
    <p:ext uri="{DCECCB84-F9BA-43D5-87BE-67443E8EF086}">
      <p15:sldGuideLst xmlns:p15="http://schemas.microsoft.com/office/powerpoint/2012/main">
        <p15:guide id="2" orient="horz" pos="2160" userDrawn="1">
          <p15:clr>
            <a:srgbClr val="FBAE40"/>
          </p15:clr>
        </p15:guide>
        <p15:guide id="4" pos="5112" userDrawn="1">
          <p15:clr>
            <a:srgbClr val="FBAE40"/>
          </p15:clr>
        </p15:guide>
        <p15:guide id="5" orient="horz" pos="1008" userDrawn="1">
          <p15:clr>
            <a:srgbClr val="FBAE40"/>
          </p15:clr>
        </p15:guide>
        <p15:guide id="6" orient="horz" pos="3312" userDrawn="1">
          <p15:clr>
            <a:srgbClr val="FBAE40"/>
          </p15:clr>
        </p15:guide>
        <p15:guide id="7" pos="6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Subhead_Content_Custo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Slide Title</a:t>
            </a:r>
          </a:p>
        </p:txBody>
      </p:sp>
      <p:sp>
        <p:nvSpPr>
          <p:cNvPr id="3" name="Content Placeholder 2"/>
          <p:cNvSpPr>
            <a:spLocks noGrp="1"/>
          </p:cNvSpPr>
          <p:nvPr>
            <p:ph idx="1" hasCustomPrompt="1"/>
          </p:nvPr>
        </p:nvSpPr>
        <p:spPr>
          <a:xfrm>
            <a:off x="609600" y="2176273"/>
            <a:ext cx="5143500" cy="3995928"/>
          </a:xfrm>
        </p:spPr>
        <p:txBody>
          <a:bodyPr/>
          <a:lstStyle>
            <a:lvl1pPr>
              <a:defRPr baseline="0"/>
            </a:lvl1pPr>
          </a:lstStyle>
          <a:p>
            <a:pPr lvl="0"/>
            <a:r>
              <a:rPr lang="en-US" dirty="0"/>
              <a:t>Click to add first level text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r>
              <a:rPr lang="en-US" dirty="0"/>
              <a:t>|  Copyright © 2020 Insitu. All rights reserved.  </a:t>
            </a:r>
          </a:p>
        </p:txBody>
      </p:sp>
      <p:sp>
        <p:nvSpPr>
          <p:cNvPr id="8" name="Footer Placeholder 7"/>
          <p:cNvSpPr>
            <a:spLocks noGrp="1"/>
          </p:cNvSpPr>
          <p:nvPr>
            <p:ph type="ftr" sz="quarter" idx="11"/>
          </p:nvPr>
        </p:nvSpPr>
        <p:spPr/>
        <p:txBody>
          <a:bodyPr/>
          <a:lstStyle/>
          <a:p>
            <a:r>
              <a:rPr lang="en-US" dirty="0"/>
              <a:t>SUPP-01989 Insitu Supplier FAIR Training (Rev 2)</a:t>
            </a:r>
          </a:p>
        </p:txBody>
      </p:sp>
      <p:sp>
        <p:nvSpPr>
          <p:cNvPr id="9" name="Slide Number Placeholder 8"/>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sp>
        <p:nvSpPr>
          <p:cNvPr id="5" name="Text Placeholder 4"/>
          <p:cNvSpPr>
            <a:spLocks noGrp="1"/>
          </p:cNvSpPr>
          <p:nvPr>
            <p:ph type="body" sz="quarter" idx="13" hasCustomPrompt="1"/>
          </p:nvPr>
        </p:nvSpPr>
        <p:spPr>
          <a:xfrm>
            <a:off x="609600" y="1257300"/>
            <a:ext cx="5143500" cy="564625"/>
          </a:xfrm>
        </p:spPr>
        <p:txBody>
          <a:bodyPr/>
          <a:lstStyle>
            <a:lvl1pPr marL="0" indent="0">
              <a:buFontTx/>
              <a:buNone/>
              <a:defRPr sz="2000" b="1"/>
            </a:lvl1pPr>
          </a:lstStyle>
          <a:p>
            <a:pPr lvl="0"/>
            <a:r>
              <a:rPr lang="en-US" dirty="0"/>
              <a:t>Click to add subhead or introduction</a:t>
            </a:r>
          </a:p>
        </p:txBody>
      </p:sp>
    </p:spTree>
    <p:extLst>
      <p:ext uri="{BB962C8B-B14F-4D97-AF65-F5344CB8AC3E}">
        <p14:creationId xmlns:p14="http://schemas.microsoft.com/office/powerpoint/2010/main" val="247592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800" baseline="0"/>
            </a:lvl1pPr>
          </a:lstStyle>
          <a:p>
            <a:r>
              <a:rPr lang="en-US" dirty="0"/>
              <a:t>Click to add Slide Title</a:t>
            </a:r>
          </a:p>
        </p:txBody>
      </p:sp>
      <p:sp>
        <p:nvSpPr>
          <p:cNvPr id="6" name="Date Placeholder 5"/>
          <p:cNvSpPr>
            <a:spLocks noGrp="1"/>
          </p:cNvSpPr>
          <p:nvPr>
            <p:ph type="dt" sz="half" idx="10"/>
          </p:nvPr>
        </p:nvSpPr>
        <p:spPr/>
        <p:txBody>
          <a:bodyPr/>
          <a:lstStyle/>
          <a:p>
            <a:r>
              <a:rPr lang="en-US" dirty="0"/>
              <a:t>|  Copyright © 2020 Insitu. All rights reserved.  </a:t>
            </a:r>
          </a:p>
        </p:txBody>
      </p:sp>
      <p:sp>
        <p:nvSpPr>
          <p:cNvPr id="7" name="Footer Placeholder 6"/>
          <p:cNvSpPr>
            <a:spLocks noGrp="1"/>
          </p:cNvSpPr>
          <p:nvPr>
            <p:ph type="ftr" sz="quarter" idx="11"/>
          </p:nvPr>
        </p:nvSpPr>
        <p:spPr/>
        <p:txBody>
          <a:bodyPr/>
          <a:lstStyle/>
          <a:p>
            <a:r>
              <a:rPr lang="en-US" dirty="0"/>
              <a:t>SUPP-01989 Insitu Supplier FAIR Training (Rev 2)</a:t>
            </a:r>
          </a:p>
        </p:txBody>
      </p:sp>
      <p:sp>
        <p:nvSpPr>
          <p:cNvPr id="8" name="Slide Number Placeholder 7"/>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spTree>
    <p:extLst>
      <p:ext uri="{BB962C8B-B14F-4D97-AF65-F5344CB8AC3E}">
        <p14:creationId xmlns:p14="http://schemas.microsoft.com/office/powerpoint/2010/main" val="3117297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solidFill>
                  <a:schemeClr val="bg1">
                    <a:lumMod val="65000"/>
                  </a:schemeClr>
                </a:solidFill>
              </a:defRPr>
            </a:lvl1pPr>
          </a:lstStyle>
          <a:p>
            <a:r>
              <a:rPr lang="en-US" dirty="0"/>
              <a:t>|  Copyright © 2020 Insitu. All rights reserved.  </a:t>
            </a:r>
          </a:p>
        </p:txBody>
      </p:sp>
      <p:sp>
        <p:nvSpPr>
          <p:cNvPr id="9" name="Footer Placeholder 8"/>
          <p:cNvSpPr>
            <a:spLocks noGrp="1"/>
          </p:cNvSpPr>
          <p:nvPr>
            <p:ph type="ftr" sz="quarter" idx="11"/>
          </p:nvPr>
        </p:nvSpPr>
        <p:spPr/>
        <p:txBody>
          <a:bodyPr/>
          <a:lstStyle>
            <a:lvl1pPr>
              <a:defRPr>
                <a:solidFill>
                  <a:schemeClr val="bg1">
                    <a:lumMod val="65000"/>
                  </a:schemeClr>
                </a:solidFill>
              </a:defRPr>
            </a:lvl1pPr>
          </a:lstStyle>
          <a:p>
            <a:r>
              <a:rPr lang="en-US" dirty="0"/>
              <a:t>SUPP-01989 Insitu Supplier FAIR Training (Rev 2)</a:t>
            </a:r>
          </a:p>
        </p:txBody>
      </p:sp>
      <p:sp>
        <p:nvSpPr>
          <p:cNvPr id="10" name="Slide Number Placeholder 9"/>
          <p:cNvSpPr>
            <a:spLocks noGrp="1"/>
          </p:cNvSpPr>
          <p:nvPr>
            <p:ph type="sldNum" sz="quarter" idx="12"/>
          </p:nvPr>
        </p:nvSpPr>
        <p:spPr/>
        <p:txBody>
          <a:bodyPr/>
          <a:lstStyle>
            <a:lvl1pPr>
              <a:defRPr>
                <a:solidFill>
                  <a:schemeClr val="bg1">
                    <a:lumMod val="65000"/>
                  </a:schemeClr>
                </a:solidFill>
              </a:defRPr>
            </a:lvl1pPr>
          </a:lstStyle>
          <a:p>
            <a:r>
              <a:rPr lang="en-US" dirty="0"/>
              <a:t>|  </a:t>
            </a:r>
            <a:fld id="{500C6950-C52F-42BE-94B8-510CB11A4759}" type="slidenum">
              <a:rPr lang="en-US" smtClean="0"/>
              <a:pPr/>
              <a:t>‹#›</a:t>
            </a:fld>
            <a:endParaRPr lang="en-US" dirty="0"/>
          </a:p>
        </p:txBody>
      </p:sp>
    </p:spTree>
    <p:extLst>
      <p:ext uri="{BB962C8B-B14F-4D97-AF65-F5344CB8AC3E}">
        <p14:creationId xmlns:p14="http://schemas.microsoft.com/office/powerpoint/2010/main" val="68802856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slide </a:t>
            </a:r>
            <a:r>
              <a:rPr lang="en-US" dirty="0" err="1"/>
              <a:t>title_Two</a:t>
            </a:r>
            <a:r>
              <a:rPr lang="en-US" dirty="0"/>
              <a:t> Content Layout</a:t>
            </a:r>
          </a:p>
        </p:txBody>
      </p:sp>
      <p:sp>
        <p:nvSpPr>
          <p:cNvPr id="3" name="Content Placeholder 2"/>
          <p:cNvSpPr>
            <a:spLocks noGrp="1"/>
          </p:cNvSpPr>
          <p:nvPr>
            <p:ph sz="half" idx="1" hasCustomPrompt="1"/>
          </p:nvPr>
        </p:nvSpPr>
        <p:spPr>
          <a:xfrm>
            <a:off x="609600" y="1257301"/>
            <a:ext cx="5143500" cy="4914898"/>
          </a:xfrm>
        </p:spPr>
        <p:txBody>
          <a:bodyPr/>
          <a:lstStyle/>
          <a:p>
            <a:pPr lvl="0"/>
            <a:r>
              <a:rPr lang="en-US" dirty="0"/>
              <a:t>Use this basic type of slide as building block for your own layout needs.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438900" y="1257300"/>
            <a:ext cx="5143499" cy="4914899"/>
          </a:xfrm>
        </p:spPr>
        <p:txBody>
          <a:bodyPr/>
          <a:lstStyle>
            <a:lvl1pPr>
              <a:defRPr baseline="0"/>
            </a:lvl1pPr>
          </a:lstStyle>
          <a:p>
            <a:pPr lvl="0"/>
            <a:r>
              <a:rPr lang="en-US" dirty="0"/>
              <a:t>Add text, or click icons below to add other types of visual content.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  Copyright © 2020 Insitu. All rights reserved.  </a:t>
            </a:r>
          </a:p>
        </p:txBody>
      </p:sp>
      <p:sp>
        <p:nvSpPr>
          <p:cNvPr id="9" name="Footer Placeholder 8"/>
          <p:cNvSpPr>
            <a:spLocks noGrp="1"/>
          </p:cNvSpPr>
          <p:nvPr>
            <p:ph type="ftr" sz="quarter" idx="11"/>
          </p:nvPr>
        </p:nvSpPr>
        <p:spPr/>
        <p:txBody>
          <a:bodyPr/>
          <a:lstStyle/>
          <a:p>
            <a:r>
              <a:rPr lang="en-US" dirty="0"/>
              <a:t>SUPP-01989 Insitu Supplier FAIR Training (Rev 2)</a:t>
            </a:r>
          </a:p>
        </p:txBody>
      </p:sp>
      <p:sp>
        <p:nvSpPr>
          <p:cNvPr id="10" name="Slide Number Placeholder 9"/>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spTree>
    <p:extLst>
      <p:ext uri="{BB962C8B-B14F-4D97-AF65-F5344CB8AC3E}">
        <p14:creationId xmlns:p14="http://schemas.microsoft.com/office/powerpoint/2010/main" val="58919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p:cNvSpPr/>
          <p:nvPr userDrawn="1"/>
        </p:nvSpPr>
        <p:spPr>
          <a:xfrm>
            <a:off x="380997" y="685800"/>
            <a:ext cx="3776472" cy="5486401"/>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09600" y="1061634"/>
            <a:ext cx="3311471" cy="1979278"/>
          </a:xfrm>
        </p:spPr>
        <p:txBody>
          <a:bodyPr/>
          <a:lstStyle>
            <a:lvl1pPr>
              <a:defRPr/>
            </a:lvl1pPr>
          </a:lstStyle>
          <a:p>
            <a:r>
              <a:rPr lang="en-US" dirty="0"/>
              <a:t>Click to add slide title_ Comparison Layout</a:t>
            </a:r>
          </a:p>
        </p:txBody>
      </p:sp>
      <p:sp>
        <p:nvSpPr>
          <p:cNvPr id="3" name="Text Placeholder 2"/>
          <p:cNvSpPr>
            <a:spLocks noGrp="1"/>
          </p:cNvSpPr>
          <p:nvPr>
            <p:ph type="body" idx="1" hasCustomPrompt="1"/>
          </p:nvPr>
        </p:nvSpPr>
        <p:spPr>
          <a:xfrm>
            <a:off x="4734098" y="1061634"/>
            <a:ext cx="3256230" cy="727061"/>
          </a:xfrm>
          <a:ln w="25400">
            <a:solidFill>
              <a:schemeClr val="accent1">
                <a:lumMod val="60000"/>
                <a:lumOff val="40000"/>
              </a:schemeClr>
            </a:solidFill>
          </a:ln>
        </p:spPr>
        <p:txBody>
          <a:bodyPr lIns="91440" tIns="91440" rIns="91440" bIns="91440" anchor="ctr" anchorCtr="0"/>
          <a:lstStyle>
            <a:lvl1pPr marL="0" indent="0" algn="ctr">
              <a:lnSpc>
                <a:spcPct val="90000"/>
              </a:lnSpc>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subhead</a:t>
            </a:r>
          </a:p>
        </p:txBody>
      </p:sp>
      <p:sp>
        <p:nvSpPr>
          <p:cNvPr id="4" name="Content Placeholder 3"/>
          <p:cNvSpPr>
            <a:spLocks noGrp="1"/>
          </p:cNvSpPr>
          <p:nvPr>
            <p:ph sz="half" idx="2" hasCustomPrompt="1"/>
          </p:nvPr>
        </p:nvSpPr>
        <p:spPr>
          <a:xfrm>
            <a:off x="4747260" y="2053389"/>
            <a:ext cx="3243068" cy="4118811"/>
          </a:xfrm>
        </p:spPr>
        <p:txBody>
          <a:bodyPr/>
          <a:lstStyle>
            <a:lvl1pPr>
              <a:defRPr/>
            </a:lvl1pPr>
          </a:lstStyle>
          <a:p>
            <a:pPr lvl="0"/>
            <a:r>
              <a:rPr lang="en-US" dirty="0"/>
              <a:t>Click to add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8573005" y="1061634"/>
            <a:ext cx="3236980" cy="727061"/>
          </a:xfrm>
          <a:ln w="25400">
            <a:solidFill>
              <a:schemeClr val="accent1">
                <a:lumMod val="60000"/>
                <a:lumOff val="40000"/>
              </a:schemeClr>
            </a:solidFill>
          </a:ln>
        </p:spPr>
        <p:txBody>
          <a:bodyPr lIns="91440" tIns="91440" rIns="91440" bIns="91440" anchor="ctr" anchorCtr="0"/>
          <a:lstStyle>
            <a:lvl1pPr marL="0" indent="0" algn="ctr">
              <a:lnSpc>
                <a:spcPct val="90000"/>
              </a:lnSpc>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subhead</a:t>
            </a:r>
          </a:p>
        </p:txBody>
      </p:sp>
      <p:sp>
        <p:nvSpPr>
          <p:cNvPr id="6" name="Content Placeholder 5"/>
          <p:cNvSpPr>
            <a:spLocks noGrp="1"/>
          </p:cNvSpPr>
          <p:nvPr>
            <p:ph sz="quarter" idx="4" hasCustomPrompt="1"/>
          </p:nvPr>
        </p:nvSpPr>
        <p:spPr>
          <a:xfrm>
            <a:off x="8573005" y="2053388"/>
            <a:ext cx="3226106" cy="4118811"/>
          </a:xfrm>
        </p:spPr>
        <p:txBody>
          <a:bodyPr/>
          <a:lstStyle>
            <a:lvl1pPr>
              <a:defRPr baseline="0"/>
            </a:lvl1pPr>
          </a:lstStyle>
          <a:p>
            <a:pPr lvl="0"/>
            <a:r>
              <a:rPr lang="en-US" dirty="0"/>
              <a:t>Click to add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p:txBody>
          <a:bodyPr/>
          <a:lstStyle/>
          <a:p>
            <a:r>
              <a:rPr lang="en-US" dirty="0"/>
              <a:t>|  Copyright © 2020 Insitu. All rights reserved.  </a:t>
            </a:r>
          </a:p>
        </p:txBody>
      </p:sp>
      <p:sp>
        <p:nvSpPr>
          <p:cNvPr id="11" name="Footer Placeholder 10"/>
          <p:cNvSpPr>
            <a:spLocks noGrp="1"/>
          </p:cNvSpPr>
          <p:nvPr>
            <p:ph type="ftr" sz="quarter" idx="11"/>
          </p:nvPr>
        </p:nvSpPr>
        <p:spPr/>
        <p:txBody>
          <a:bodyPr/>
          <a:lstStyle/>
          <a:p>
            <a:r>
              <a:rPr lang="en-US" dirty="0"/>
              <a:t>SUPP-01989 Insitu Supplier FAIR Training (Rev 2)</a:t>
            </a:r>
          </a:p>
        </p:txBody>
      </p:sp>
      <p:sp>
        <p:nvSpPr>
          <p:cNvPr id="12" name="Slide Number Placeholder 11"/>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cxnSp>
        <p:nvCxnSpPr>
          <p:cNvPr id="16" name="Straight Connector 15"/>
          <p:cNvCxnSpPr/>
          <p:nvPr userDrawn="1"/>
        </p:nvCxnSpPr>
        <p:spPr>
          <a:xfrm>
            <a:off x="4448806" y="1257300"/>
            <a:ext cx="0" cy="4914900"/>
          </a:xfrm>
          <a:prstGeom prst="line">
            <a:avLst/>
          </a:prstGeom>
          <a:ln w="101600" cmpd="sng">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8281666" y="1257300"/>
            <a:ext cx="0" cy="4914900"/>
          </a:xfrm>
          <a:prstGeom prst="line">
            <a:avLst/>
          </a:prstGeom>
          <a:ln w="101600" cmpd="sng">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63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028700"/>
            <a:ext cx="3175903" cy="1448685"/>
          </a:xfrm>
        </p:spPr>
        <p:txBody>
          <a:bodyPr anchor="t" anchorCtr="0"/>
          <a:lstStyle>
            <a:lvl1pPr>
              <a:defRPr sz="2800" baseline="0">
                <a:solidFill>
                  <a:schemeClr val="tx2"/>
                </a:solidFill>
              </a:defRPr>
            </a:lvl1pPr>
          </a:lstStyle>
          <a:p>
            <a:r>
              <a:rPr lang="en-US" dirty="0"/>
              <a:t>Add slide title for Picture with Caption Layout</a:t>
            </a:r>
          </a:p>
        </p:txBody>
      </p:sp>
      <p:sp>
        <p:nvSpPr>
          <p:cNvPr id="3" name="Picture Placeholder 2"/>
          <p:cNvSpPr>
            <a:spLocks noGrp="1" noChangeAspect="1"/>
          </p:cNvSpPr>
          <p:nvPr>
            <p:ph type="pic" idx="1" hasCustomPrompt="1"/>
          </p:nvPr>
        </p:nvSpPr>
        <p:spPr>
          <a:xfrm>
            <a:off x="4685122" y="1028700"/>
            <a:ext cx="7125878" cy="5143501"/>
          </a:xfrm>
          <a:solidFill>
            <a:schemeClr val="bg1">
              <a:lumMod val="95000"/>
            </a:schemeClr>
          </a:solidFill>
        </p:spPr>
        <p:txBody>
          <a:bodyPr anchor="ctr" anchorCtr="0"/>
          <a:lstStyle>
            <a:lvl1pPr marL="0" marR="0" indent="0" algn="ctr" defTabSz="914400" rtl="0" eaLnBrk="1" fontAlgn="auto" latinLnBrk="0" hangingPunct="1">
              <a:lnSpc>
                <a:spcPct val="100000"/>
              </a:lnSpc>
              <a:spcBef>
                <a:spcPts val="800"/>
              </a:spcBef>
              <a:spcAft>
                <a:spcPts val="600"/>
              </a:spcAft>
              <a:buClrTx/>
              <a:buSzTx/>
              <a:buFont typeface="Wingdings" panose="05000000000000000000" pitchFamily="2" charset="2"/>
              <a:buNone/>
              <a:tabLst/>
              <a:defRPr sz="14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100000"/>
              </a:lnSpc>
              <a:spcBef>
                <a:spcPts val="800"/>
              </a:spcBef>
              <a:spcAft>
                <a:spcPts val="600"/>
              </a:spcAft>
              <a:buClrTx/>
              <a:buSzTx/>
              <a:buFont typeface="Wingdings" panose="05000000000000000000" pitchFamily="2" charset="2"/>
              <a:buNone/>
              <a:tabLst/>
              <a:defRPr/>
            </a:pPr>
            <a:r>
              <a:rPr lang="en-US" dirty="0"/>
              <a:t>Intended for large feature photo. </a:t>
            </a:r>
            <a:br>
              <a:rPr lang="en-US" dirty="0"/>
            </a:br>
            <a:r>
              <a:rPr lang="en-US" dirty="0"/>
              <a:t>Click to Insert or paste an image. </a:t>
            </a:r>
          </a:p>
        </p:txBody>
      </p:sp>
      <p:sp>
        <p:nvSpPr>
          <p:cNvPr id="4" name="Text Placeholder 3"/>
          <p:cNvSpPr>
            <a:spLocks noGrp="1"/>
          </p:cNvSpPr>
          <p:nvPr>
            <p:ph type="body" sz="half" idx="2" hasCustomPrompt="1"/>
          </p:nvPr>
        </p:nvSpPr>
        <p:spPr>
          <a:xfrm>
            <a:off x="609600" y="4798142"/>
            <a:ext cx="3175903" cy="1362997"/>
          </a:xfrm>
        </p:spPr>
        <p:txBody>
          <a:bodyPr anchor="b" anchorCtr="0"/>
          <a:lstStyle>
            <a:lvl1pPr marL="0" indent="0">
              <a:buNone/>
              <a:defRPr sz="1800" b="1"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image caption or subhead. Text is aligned to bottom of box and will stack upwards.</a:t>
            </a:r>
          </a:p>
        </p:txBody>
      </p:sp>
      <p:sp>
        <p:nvSpPr>
          <p:cNvPr id="8" name="Date Placeholder 7"/>
          <p:cNvSpPr>
            <a:spLocks noGrp="1"/>
          </p:cNvSpPr>
          <p:nvPr>
            <p:ph type="dt" sz="half" idx="10"/>
          </p:nvPr>
        </p:nvSpPr>
        <p:spPr/>
        <p:txBody>
          <a:bodyPr/>
          <a:lstStyle/>
          <a:p>
            <a:r>
              <a:rPr lang="en-US" dirty="0"/>
              <a:t>|  Copyright © 2020 Insitu. All rights reserved.  </a:t>
            </a:r>
          </a:p>
        </p:txBody>
      </p:sp>
      <p:sp>
        <p:nvSpPr>
          <p:cNvPr id="9" name="Footer Placeholder 8"/>
          <p:cNvSpPr>
            <a:spLocks noGrp="1"/>
          </p:cNvSpPr>
          <p:nvPr>
            <p:ph type="ftr" sz="quarter" idx="11"/>
          </p:nvPr>
        </p:nvSpPr>
        <p:spPr/>
        <p:txBody>
          <a:bodyPr/>
          <a:lstStyle/>
          <a:p>
            <a:r>
              <a:rPr lang="en-US" dirty="0"/>
              <a:t>SUPP-01989 Insitu Supplier FAIR Training (Rev 2)</a:t>
            </a:r>
          </a:p>
        </p:txBody>
      </p:sp>
      <p:sp>
        <p:nvSpPr>
          <p:cNvPr id="10" name="Slide Number Placeholder 9"/>
          <p:cNvSpPr>
            <a:spLocks noGrp="1"/>
          </p:cNvSpPr>
          <p:nvPr>
            <p:ph type="sldNum" sz="quarter" idx="12"/>
          </p:nvPr>
        </p:nvSpPr>
        <p:spPr/>
        <p:txBody>
          <a:bodyPr/>
          <a:lstStyle/>
          <a:p>
            <a:r>
              <a:rPr lang="en-US" dirty="0"/>
              <a:t>|  </a:t>
            </a:r>
            <a:fld id="{500C6950-C52F-42BE-94B8-510CB11A4759}" type="slidenum">
              <a:rPr lang="en-US" smtClean="0"/>
              <a:pPr/>
              <a:t>‹#›</a:t>
            </a:fld>
            <a:endParaRPr lang="en-US" dirty="0"/>
          </a:p>
        </p:txBody>
      </p:sp>
      <p:cxnSp>
        <p:nvCxnSpPr>
          <p:cNvPr id="13" name="Straight Connector 12"/>
          <p:cNvCxnSpPr/>
          <p:nvPr userDrawn="1"/>
        </p:nvCxnSpPr>
        <p:spPr>
          <a:xfrm flipH="1">
            <a:off x="4224315" y="1028700"/>
            <a:ext cx="17747" cy="5143501"/>
          </a:xfrm>
          <a:prstGeom prst="line">
            <a:avLst/>
          </a:prstGeom>
          <a:ln w="101600" cmpd="sng">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54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515100"/>
            <a:ext cx="12192000" cy="342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lumMod val="85000"/>
                </a:schemeClr>
              </a:solidFill>
            </a:endParaRPr>
          </a:p>
        </p:txBody>
      </p:sp>
      <p:sp>
        <p:nvSpPr>
          <p:cNvPr id="2" name="Title Placeholder 1"/>
          <p:cNvSpPr>
            <a:spLocks noGrp="1"/>
          </p:cNvSpPr>
          <p:nvPr>
            <p:ph type="title"/>
          </p:nvPr>
        </p:nvSpPr>
        <p:spPr>
          <a:xfrm>
            <a:off x="609600" y="342900"/>
            <a:ext cx="8682318" cy="6858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257300"/>
            <a:ext cx="5486400" cy="49149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235440" y="6579971"/>
            <a:ext cx="2111433" cy="201829"/>
          </a:xfrm>
          <a:prstGeom prst="rect">
            <a:avLst/>
          </a:prstGeom>
        </p:spPr>
        <p:txBody>
          <a:bodyPr vert="horz" lIns="0" tIns="0" rIns="0" bIns="0" rtlCol="0" anchor="ctr" anchorCtr="0"/>
          <a:lstStyle>
            <a:lvl1pPr algn="r">
              <a:defRPr sz="800">
                <a:solidFill>
                  <a:schemeClr val="bg1">
                    <a:lumMod val="95000"/>
                  </a:schemeClr>
                </a:solidFill>
              </a:defRPr>
            </a:lvl1pPr>
          </a:lstStyle>
          <a:p>
            <a:r>
              <a:rPr lang="en-US" dirty="0"/>
              <a:t>|  Copyright © 2020 Insitu. All rights reserved.  </a:t>
            </a:r>
          </a:p>
        </p:txBody>
      </p:sp>
      <p:sp>
        <p:nvSpPr>
          <p:cNvPr id="5" name="Footer Placeholder 4"/>
          <p:cNvSpPr>
            <a:spLocks noGrp="1"/>
          </p:cNvSpPr>
          <p:nvPr>
            <p:ph type="ftr" sz="quarter" idx="3"/>
          </p:nvPr>
        </p:nvSpPr>
        <p:spPr>
          <a:xfrm>
            <a:off x="380999" y="6579971"/>
            <a:ext cx="8713125" cy="201829"/>
          </a:xfrm>
          <a:prstGeom prst="rect">
            <a:avLst/>
          </a:prstGeom>
        </p:spPr>
        <p:txBody>
          <a:bodyPr vert="horz" lIns="0" tIns="0" rIns="0" bIns="0" rtlCol="0" anchor="ctr" anchorCtr="0"/>
          <a:lstStyle>
            <a:lvl1pPr algn="l">
              <a:defRPr sz="800" b="1" i="0" u="none">
                <a:solidFill>
                  <a:schemeClr val="bg1">
                    <a:lumMod val="95000"/>
                  </a:schemeClr>
                </a:solidFill>
              </a:defRPr>
            </a:lvl1pPr>
          </a:lstStyle>
          <a:p>
            <a:r>
              <a:rPr lang="en-US" dirty="0"/>
              <a:t>SUPP-01989 Insitu Supplier FAIR Training (Rev 2)</a:t>
            </a:r>
          </a:p>
        </p:txBody>
      </p:sp>
      <p:sp>
        <p:nvSpPr>
          <p:cNvPr id="6" name="Slide Number Placeholder 5"/>
          <p:cNvSpPr>
            <a:spLocks noGrp="1"/>
          </p:cNvSpPr>
          <p:nvPr>
            <p:ph type="sldNum" sz="quarter" idx="4"/>
          </p:nvPr>
        </p:nvSpPr>
        <p:spPr>
          <a:xfrm>
            <a:off x="11424314" y="6579971"/>
            <a:ext cx="386685" cy="201829"/>
          </a:xfrm>
          <a:prstGeom prst="rect">
            <a:avLst/>
          </a:prstGeom>
        </p:spPr>
        <p:txBody>
          <a:bodyPr vert="horz" lIns="0" tIns="0" rIns="0" bIns="0" rtlCol="0" anchor="ctr" anchorCtr="0"/>
          <a:lstStyle>
            <a:lvl1pPr algn="r">
              <a:defRPr sz="800">
                <a:solidFill>
                  <a:schemeClr val="bg1">
                    <a:lumMod val="95000"/>
                  </a:schemeClr>
                </a:solidFill>
              </a:defRPr>
            </a:lvl1pPr>
          </a:lstStyle>
          <a:p>
            <a:r>
              <a:rPr lang="en-US" dirty="0"/>
              <a:t>|  </a:t>
            </a:r>
            <a:fld id="{500C6950-C52F-42BE-94B8-510CB11A4759}" type="slidenum">
              <a:rPr lang="en-US" smtClean="0"/>
              <a:pPr/>
              <a:t>‹#›</a:t>
            </a:fld>
            <a:endParaRPr lang="en-US" dirty="0"/>
          </a:p>
        </p:txBody>
      </p:sp>
      <p:pic>
        <p:nvPicPr>
          <p:cNvPr id="10" name="Picture 9"/>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0893483" y="180321"/>
            <a:ext cx="914400" cy="501669"/>
          </a:xfrm>
          <a:prstGeom prst="rect">
            <a:avLst/>
          </a:prstGeom>
        </p:spPr>
      </p:pic>
    </p:spTree>
    <p:extLst>
      <p:ext uri="{BB962C8B-B14F-4D97-AF65-F5344CB8AC3E}">
        <p14:creationId xmlns:p14="http://schemas.microsoft.com/office/powerpoint/2010/main" val="41296736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48" r:id="rId4"/>
    <p:sldLayoutId id="2147483726" r:id="rId5"/>
    <p:sldLayoutId id="2147483727" r:id="rId6"/>
    <p:sldLayoutId id="2147483724" r:id="rId7"/>
    <p:sldLayoutId id="2147483725" r:id="rId8"/>
    <p:sldLayoutId id="2147483729" r:id="rId9"/>
    <p:sldLayoutId id="2147483728" r:id="rId10"/>
    <p:sldLayoutId id="2147483770" r:id="rId11"/>
    <p:sldLayoutId id="2147483771" r:id="rId12"/>
    <p:sldLayoutId id="2147483772" r:id="rId13"/>
    <p:sldLayoutId id="2147483751" r:id="rId14"/>
    <p:sldLayoutId id="2147483776" r:id="rId15"/>
    <p:sldLayoutId id="2147483774" r:id="rId16"/>
    <p:sldLayoutId id="2147483773" r:id="rId17"/>
    <p:sldLayoutId id="2147483777" r:id="rId18"/>
    <p:sldLayoutId id="2147483761" r:id="rId19"/>
    <p:sldLayoutId id="2147483744" r:id="rId20"/>
    <p:sldLayoutId id="2147483755" r:id="rId21"/>
    <p:sldLayoutId id="2147483730" r:id="rId22"/>
    <p:sldLayoutId id="2147483731" r:id="rId23"/>
  </p:sldLayoutIdLst>
  <p:hf hdr="0"/>
  <p:txStyles>
    <p:titleStyle>
      <a:lvl1pPr algn="l" defTabSz="914400" rtl="0" eaLnBrk="1" latinLnBrk="0" hangingPunct="1">
        <a:lnSpc>
          <a:spcPct val="90000"/>
        </a:lnSpc>
        <a:spcBef>
          <a:spcPts val="600"/>
        </a:spcBef>
        <a:spcAft>
          <a:spcPts val="0"/>
        </a:spcAft>
        <a:buNone/>
        <a:defRPr sz="2800" b="1" kern="12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Wingdings" panose="05000000000000000000" pitchFamily="2" charset="2"/>
        <a:buChar char="§"/>
        <a:defRPr sz="1800" b="0" kern="1200">
          <a:solidFill>
            <a:schemeClr val="tx1"/>
          </a:solidFill>
          <a:latin typeface="+mn-lt"/>
          <a:ea typeface="+mn-ea"/>
          <a:cs typeface="+mn-cs"/>
        </a:defRPr>
      </a:lvl1pPr>
      <a:lvl2pPr marL="457200" indent="-223838" algn="l" defTabSz="914400" rtl="0" eaLnBrk="1" latinLnBrk="0" hangingPunct="1">
        <a:lnSpc>
          <a:spcPct val="100000"/>
        </a:lnSpc>
        <a:spcBef>
          <a:spcPts val="300"/>
        </a:spcBef>
        <a:spcAft>
          <a:spcPts val="300"/>
        </a:spcAft>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300"/>
        </a:spcBef>
        <a:spcAft>
          <a:spcPts val="300"/>
        </a:spcAft>
        <a:buFont typeface="Arial" panose="020B0604020202020204" pitchFamily="34" charset="0"/>
        <a:buChar char="–"/>
        <a:defRPr sz="1400" kern="1200">
          <a:solidFill>
            <a:schemeClr val="tx1"/>
          </a:solidFill>
          <a:latin typeface="+mn-lt"/>
          <a:ea typeface="+mn-ea"/>
          <a:cs typeface="+mn-cs"/>
        </a:defRPr>
      </a:lvl3pPr>
      <a:lvl4pPr marL="914400" indent="-223838" algn="l" defTabSz="914400" rtl="0" eaLnBrk="1" latinLnBrk="0" hangingPunct="1">
        <a:lnSpc>
          <a:spcPct val="100000"/>
        </a:lnSpc>
        <a:spcBef>
          <a:spcPts val="300"/>
        </a:spcBef>
        <a:spcAft>
          <a:spcPts val="300"/>
        </a:spcAft>
        <a:buFont typeface="Courier New" panose="02070309020205020404" pitchFamily="49" charset="0"/>
        <a:buChar char="o"/>
        <a:defRPr sz="1100" kern="1200">
          <a:solidFill>
            <a:schemeClr val="tx1"/>
          </a:solidFill>
          <a:latin typeface="+mn-lt"/>
          <a:ea typeface="+mn-ea"/>
          <a:cs typeface="+mn-cs"/>
        </a:defRPr>
      </a:lvl4pPr>
      <a:lvl5pPr marL="1143000" indent="-228600" algn="l" defTabSz="914400" rtl="0" eaLnBrk="1" latinLnBrk="0" hangingPunct="1">
        <a:lnSpc>
          <a:spcPct val="100000"/>
        </a:lnSpc>
        <a:spcBef>
          <a:spcPts val="300"/>
        </a:spcBef>
        <a:spcAft>
          <a:spcPts val="300"/>
        </a:spcAft>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userDrawn="1">
          <p15:clr>
            <a:srgbClr val="F26B43"/>
          </p15:clr>
        </p15:guide>
        <p15:guide id="2" pos="7440" userDrawn="1">
          <p15:clr>
            <a:srgbClr val="F26B43"/>
          </p15:clr>
        </p15:guide>
        <p15:guide id="3" pos="384" userDrawn="1">
          <p15:clr>
            <a:srgbClr val="F26B43"/>
          </p15:clr>
        </p15:guide>
        <p15:guide id="4" orient="horz" pos="216" userDrawn="1">
          <p15:clr>
            <a:srgbClr val="F26B43"/>
          </p15:clr>
        </p15:guide>
        <p15:guide id="5" pos="3840" userDrawn="1">
          <p15:clr>
            <a:srgbClr val="A4A3A4"/>
          </p15:clr>
        </p15:guide>
        <p15:guide id="6" orient="horz" pos="792" userDrawn="1">
          <p15:clr>
            <a:srgbClr val="F26B43"/>
          </p15:clr>
        </p15:guide>
        <p15:guide id="7" orient="horz" pos="4104" userDrawn="1">
          <p15:clr>
            <a:srgbClr val="F26B43"/>
          </p15:clr>
        </p15:guide>
        <p15:guide id="8" orient="horz" pos="3888" userDrawn="1">
          <p15:clr>
            <a:srgbClr val="F26B43"/>
          </p15:clr>
        </p15:guide>
        <p15:guide id="10" pos="4056" userDrawn="1">
          <p15:clr>
            <a:srgbClr val="F26B43"/>
          </p15:clr>
        </p15:guide>
        <p15:guide id="11" pos="3624" userDrawn="1">
          <p15:clr>
            <a:srgbClr val="F26B43"/>
          </p15:clr>
        </p15:guide>
        <p15:guide id="12" orient="horz" pos="648" userDrawn="1">
          <p15:clr>
            <a:srgbClr val="A4A3A4"/>
          </p15:clr>
        </p15:guide>
        <p15:guide id="14" orient="horz" pos="432" userDrawn="1">
          <p15:clr>
            <a:srgbClr val="F26B43"/>
          </p15:clr>
        </p15:guide>
        <p15:guide id="16" orient="horz" pos="4272" userDrawn="1">
          <p15:clr>
            <a:srgbClr val="F26B43"/>
          </p15:clr>
        </p15:guide>
        <p15:guide id="17" pos="72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aqg.org/standard/9102-first-article-inspection-requirement/"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8.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37139" cy="6858000"/>
          </a:xfrm>
          <a:prstGeom prst="rect">
            <a:avLst/>
          </a:prstGeom>
        </p:spPr>
      </p:pic>
      <p:sp>
        <p:nvSpPr>
          <p:cNvPr id="2" name="Title 1"/>
          <p:cNvSpPr>
            <a:spLocks noGrp="1"/>
          </p:cNvSpPr>
          <p:nvPr>
            <p:ph type="ctrTitle"/>
          </p:nvPr>
        </p:nvSpPr>
        <p:spPr/>
        <p:txBody>
          <a:bodyPr/>
          <a:lstStyle/>
          <a:p>
            <a:r>
              <a:rPr lang="en-US" dirty="0"/>
              <a:t>AS9102 FAIR Training</a:t>
            </a:r>
          </a:p>
        </p:txBody>
      </p:sp>
      <p:sp>
        <p:nvSpPr>
          <p:cNvPr id="3" name="Subtitle 2"/>
          <p:cNvSpPr>
            <a:spLocks noGrp="1"/>
          </p:cNvSpPr>
          <p:nvPr>
            <p:ph type="subTitle" idx="1"/>
          </p:nvPr>
        </p:nvSpPr>
        <p:spPr>
          <a:xfrm>
            <a:off x="6568441" y="3091913"/>
            <a:ext cx="4556760" cy="1634205"/>
          </a:xfrm>
        </p:spPr>
        <p:txBody>
          <a:bodyPr/>
          <a:lstStyle/>
          <a:p>
            <a:r>
              <a:rPr lang="en-US" b="1" dirty="0"/>
              <a:t>(First Article Inspection Report)</a:t>
            </a:r>
          </a:p>
          <a:p>
            <a:r>
              <a:rPr lang="en-US" b="1" dirty="0"/>
              <a:t>For Insitu Suppliers</a:t>
            </a:r>
          </a:p>
        </p:txBody>
      </p:sp>
      <p:sp>
        <p:nvSpPr>
          <p:cNvPr id="4" name="Date Placeholder 3"/>
          <p:cNvSpPr>
            <a:spLocks noGrp="1"/>
          </p:cNvSpPr>
          <p:nvPr>
            <p:ph type="dt" sz="half" idx="10"/>
          </p:nvPr>
        </p:nvSpPr>
        <p:spPr/>
        <p:txBody>
          <a:bodyPr/>
          <a:lstStyle/>
          <a:p>
            <a:r>
              <a:rPr lang="en-US" dirty="0"/>
              <a:t>|  Copyright © 2020 Insitu. All rights reserved.  </a:t>
            </a:r>
          </a:p>
        </p:txBody>
      </p:sp>
      <p:sp>
        <p:nvSpPr>
          <p:cNvPr id="5" name="Footer Placeholder 4"/>
          <p:cNvSpPr>
            <a:spLocks noGrp="1"/>
          </p:cNvSpPr>
          <p:nvPr>
            <p:ph type="ftr" sz="quarter" idx="11"/>
          </p:nvPr>
        </p:nvSpPr>
        <p:spPr/>
        <p:txBody>
          <a:bodyPr/>
          <a:lstStyle/>
          <a:p>
            <a:r>
              <a:rPr lang="en-US" dirty="0"/>
              <a:t>SUPP-01989 Insitu Supplier FAIR Training (Rev 2)</a:t>
            </a:r>
          </a:p>
        </p:txBody>
      </p:sp>
      <p:sp>
        <p:nvSpPr>
          <p:cNvPr id="6" name="Slide Number Placeholder 5"/>
          <p:cNvSpPr>
            <a:spLocks noGrp="1"/>
          </p:cNvSpPr>
          <p:nvPr>
            <p:ph type="sldNum" sz="quarter" idx="12"/>
          </p:nvPr>
        </p:nvSpPr>
        <p:spPr/>
        <p:txBody>
          <a:bodyPr/>
          <a:lstStyle/>
          <a:p>
            <a:r>
              <a:rPr lang="en-US" dirty="0"/>
              <a:t>|  </a:t>
            </a:r>
            <a:fld id="{500C6950-C52F-42BE-94B8-510CB11A4759}" type="slidenum">
              <a:rPr lang="en-US" smtClean="0"/>
              <a:pPr/>
              <a:t>1</a:t>
            </a:fld>
            <a:endParaRPr lang="en-US" dirty="0"/>
          </a:p>
        </p:txBody>
      </p:sp>
    </p:spTree>
    <p:extLst>
      <p:ext uri="{BB962C8B-B14F-4D97-AF65-F5344CB8AC3E}">
        <p14:creationId xmlns:p14="http://schemas.microsoft.com/office/powerpoint/2010/main" val="4282892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Nonconforming Material</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10</a:t>
            </a:fld>
            <a:endParaRPr lang="en-US" dirty="0"/>
          </a:p>
        </p:txBody>
      </p:sp>
      <p:sp>
        <p:nvSpPr>
          <p:cNvPr id="8" name="Rectangle 7"/>
          <p:cNvSpPr/>
          <p:nvPr/>
        </p:nvSpPr>
        <p:spPr>
          <a:xfrm>
            <a:off x="1107055" y="889773"/>
            <a:ext cx="10703944" cy="5262979"/>
          </a:xfrm>
          <a:prstGeom prst="rect">
            <a:avLst/>
          </a:prstGeom>
        </p:spPr>
        <p:txBody>
          <a:bodyPr wrap="square">
            <a:spAutoFit/>
          </a:bodyPr>
          <a:lstStyle/>
          <a:p>
            <a:pPr marL="285750" indent="-285750">
              <a:buFont typeface="Wingdings" panose="05000000000000000000" pitchFamily="2" charset="2"/>
              <a:buChar char="§"/>
            </a:pPr>
            <a:r>
              <a:rPr lang="en-US" sz="2400" dirty="0"/>
              <a:t>A nonconformance is any requirement that is not met. A nonconformance number allows for traceability to the rejection and disposition of the nonconformance. Nonconformance numbers are issued by Insitu and will look like SU followed by 8 digits e.g. SU00012345.</a:t>
            </a:r>
          </a:p>
          <a:p>
            <a:pPr marL="285750" indent="-285750">
              <a:buFont typeface="Wingdings" panose="05000000000000000000" pitchFamily="2" charset="2"/>
              <a:buChar char="§"/>
            </a:pPr>
            <a:r>
              <a:rPr lang="en-US" sz="2400" dirty="0"/>
              <a:t>Supplier will be issued a SU number after submitting FORM-01537.</a:t>
            </a:r>
          </a:p>
          <a:p>
            <a:pPr marL="285750" indent="-285750">
              <a:buFont typeface="Wingdings" panose="05000000000000000000" pitchFamily="2" charset="2"/>
              <a:buChar char="§"/>
            </a:pPr>
            <a:r>
              <a:rPr lang="en-US" sz="2400" dirty="0"/>
              <a:t>Nonconforming deliverables shall not be shipped until Supplier has received approval from Insitu Quality.</a:t>
            </a:r>
          </a:p>
          <a:p>
            <a:pPr marL="285750" indent="-285750">
              <a:buFont typeface="Wingdings" panose="05000000000000000000" pitchFamily="2" charset="2"/>
              <a:buChar char="§"/>
            </a:pPr>
            <a:r>
              <a:rPr lang="en-US" sz="2400" dirty="0"/>
              <a:t>The SU number is listed on AS9102 Form 1 block 8 </a:t>
            </a:r>
          </a:p>
          <a:p>
            <a:pPr marL="285750" indent="-285750">
              <a:buFont typeface="Wingdings" panose="05000000000000000000" pitchFamily="2" charset="2"/>
              <a:buChar char="§"/>
            </a:pPr>
            <a:r>
              <a:rPr lang="en-US" sz="2400" dirty="0"/>
              <a:t>Form block 19 is checked “Yes.” </a:t>
            </a:r>
          </a:p>
          <a:p>
            <a:pPr marL="285750" indent="-285750">
              <a:buFont typeface="Wingdings" panose="05000000000000000000" pitchFamily="2" charset="2"/>
              <a:buChar char="§"/>
            </a:pPr>
            <a:r>
              <a:rPr lang="en-US" sz="2400" dirty="0"/>
              <a:t>Form 3 block 11 should list the SU number next to the out of tolerance character.</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hlinkClick r:id="rId2"/>
              </a:rPr>
              <a:t>https://iaqg.org/standard/9102-first-article-inspection-requirement/</a:t>
            </a:r>
            <a:endParaRPr lang="en-US" sz="2400" dirty="0"/>
          </a:p>
        </p:txBody>
      </p:sp>
      <p:sp>
        <p:nvSpPr>
          <p:cNvPr id="7" name="Footer Placeholder 3">
            <a:extLst>
              <a:ext uri="{FF2B5EF4-FFF2-40B4-BE49-F238E27FC236}">
                <a16:creationId xmlns:a16="http://schemas.microsoft.com/office/drawing/2014/main" id="{1B24D656-A160-4AAF-9FFD-74F45CFE0679}"/>
              </a:ext>
            </a:extLst>
          </p:cNvPr>
          <p:cNvSpPr>
            <a:spLocks noGrp="1"/>
          </p:cNvSpPr>
          <p:nvPr>
            <p:ph type="ftr" sz="quarter" idx="11"/>
          </p:nvPr>
        </p:nvSpPr>
        <p:spPr>
          <a:xfrm>
            <a:off x="380999" y="6579971"/>
            <a:ext cx="8713125" cy="201829"/>
          </a:xfrm>
        </p:spPr>
        <p:txBody>
          <a:bodyPr/>
          <a:lstStyle/>
          <a:p>
            <a:r>
              <a:rPr lang="en-US" dirty="0"/>
              <a:t>SUPP-01989 Insitu Supplier FAIR Training (Rev 2)</a:t>
            </a:r>
          </a:p>
        </p:txBody>
      </p:sp>
    </p:spTree>
    <p:extLst>
      <p:ext uri="{BB962C8B-B14F-4D97-AF65-F5344CB8AC3E}">
        <p14:creationId xmlns:p14="http://schemas.microsoft.com/office/powerpoint/2010/main" val="3216005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2899"/>
            <a:ext cx="8682318" cy="741785"/>
          </a:xfrm>
        </p:spPr>
        <p:txBody>
          <a:bodyPr/>
          <a:lstStyle/>
          <a:p>
            <a:r>
              <a:rPr lang="en-US" dirty="0"/>
              <a:t>Form 1 Part Number Accountability</a:t>
            </a:r>
          </a:p>
        </p:txBody>
      </p:sp>
      <p:sp>
        <p:nvSpPr>
          <p:cNvPr id="54" name="Date Placeholder 2"/>
          <p:cNvSpPr>
            <a:spLocks noGrp="1"/>
          </p:cNvSpPr>
          <p:nvPr>
            <p:ph type="dt" sz="half" idx="10"/>
          </p:nvPr>
        </p:nvSpPr>
        <p:spPr>
          <a:xfrm>
            <a:off x="9235440" y="6579971"/>
            <a:ext cx="2111433" cy="201829"/>
          </a:xfrm>
        </p:spPr>
        <p:txBody>
          <a:bodyPr/>
          <a:lstStyle/>
          <a:p>
            <a:r>
              <a:rPr lang="en-US" dirty="0"/>
              <a:t>|  Copyright © 2020 Insitu. All rights reserved.  </a:t>
            </a:r>
          </a:p>
        </p:txBody>
      </p:sp>
      <p:sp>
        <p:nvSpPr>
          <p:cNvPr id="56" name="Slide Number Placeholder 4"/>
          <p:cNvSpPr>
            <a:spLocks noGrp="1"/>
          </p:cNvSpPr>
          <p:nvPr>
            <p:ph type="sldNum" sz="quarter" idx="12"/>
          </p:nvPr>
        </p:nvSpPr>
        <p:spPr>
          <a:xfrm>
            <a:off x="11424314" y="6579971"/>
            <a:ext cx="386685" cy="201829"/>
          </a:xfrm>
        </p:spPr>
        <p:txBody>
          <a:bodyPr/>
          <a:lstStyle/>
          <a:p>
            <a:r>
              <a:rPr lang="en-US" dirty="0"/>
              <a:t>|  </a:t>
            </a:r>
            <a:fld id="{500C6950-C52F-42BE-94B8-510CB11A4759}" type="slidenum">
              <a:rPr lang="en-US" smtClean="0"/>
              <a:pPr/>
              <a:t>11</a:t>
            </a:fld>
            <a:endParaRPr lang="en-US" dirty="0"/>
          </a:p>
        </p:txBody>
      </p:sp>
      <p:sp>
        <p:nvSpPr>
          <p:cNvPr id="13" name="TextBox 12"/>
          <p:cNvSpPr txBox="1"/>
          <p:nvPr/>
        </p:nvSpPr>
        <p:spPr>
          <a:xfrm>
            <a:off x="988119" y="820949"/>
            <a:ext cx="1818591" cy="322118"/>
          </a:xfrm>
          <a:prstGeom prst="rect">
            <a:avLst/>
          </a:prstGeom>
          <a:noFill/>
        </p:spPr>
        <p:txBody>
          <a:bodyPr wrap="square" lIns="0" tIns="0" rIns="0" bIns="0" rtlCol="0">
            <a:noAutofit/>
          </a:bodyPr>
          <a:lstStyle/>
          <a:p>
            <a:pPr>
              <a:lnSpc>
                <a:spcPct val="90000"/>
              </a:lnSpc>
              <a:spcBef>
                <a:spcPts val="600"/>
              </a:spcBef>
              <a:spcAft>
                <a:spcPts val="600"/>
              </a:spcAft>
            </a:pPr>
            <a:r>
              <a:rPr lang="en-US" b="1" dirty="0"/>
              <a:t>Slide 1 of 2</a:t>
            </a:r>
          </a:p>
        </p:txBody>
      </p:sp>
      <p:grpSp>
        <p:nvGrpSpPr>
          <p:cNvPr id="23" name="Group 22"/>
          <p:cNvGrpSpPr/>
          <p:nvPr/>
        </p:nvGrpSpPr>
        <p:grpSpPr>
          <a:xfrm>
            <a:off x="115335" y="5772384"/>
            <a:ext cx="11617035" cy="464006"/>
            <a:chOff x="193964" y="3159068"/>
            <a:chExt cx="11617035" cy="464006"/>
          </a:xfrm>
        </p:grpSpPr>
        <p:cxnSp>
          <p:nvCxnSpPr>
            <p:cNvPr id="24" name="Straight Connector 23"/>
            <p:cNvCxnSpPr/>
            <p:nvPr/>
          </p:nvCxnSpPr>
          <p:spPr>
            <a:xfrm flipV="1">
              <a:off x="193964" y="3418691"/>
              <a:ext cx="4756795" cy="835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950759" y="3203911"/>
              <a:ext cx="754968" cy="214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676744" y="3488620"/>
              <a:ext cx="1319792" cy="1063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705727" y="3159068"/>
              <a:ext cx="0" cy="4640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996536" y="3488620"/>
              <a:ext cx="4814463" cy="24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740343" y="5772384"/>
            <a:ext cx="2189018" cy="249442"/>
          </a:xfrm>
          <a:prstGeom prst="rect">
            <a:avLst/>
          </a:prstGeom>
          <a:noFill/>
        </p:spPr>
        <p:txBody>
          <a:bodyPr wrap="square" lIns="0" tIns="0" rIns="0" bIns="0" rtlCol="0" anchor="ctr">
            <a:noAutofit/>
          </a:bodyPr>
          <a:lstStyle/>
          <a:p>
            <a:pPr algn="ctr">
              <a:lnSpc>
                <a:spcPct val="90000"/>
              </a:lnSpc>
              <a:spcBef>
                <a:spcPts val="600"/>
              </a:spcBef>
              <a:spcAft>
                <a:spcPts val="600"/>
              </a:spcAft>
            </a:pPr>
            <a:r>
              <a:rPr lang="en-US" sz="1050" i="1" dirty="0"/>
              <a:t>Page break</a:t>
            </a:r>
          </a:p>
        </p:txBody>
      </p:sp>
      <p:sp>
        <p:nvSpPr>
          <p:cNvPr id="37" name="TextBox 36"/>
          <p:cNvSpPr txBox="1"/>
          <p:nvPr/>
        </p:nvSpPr>
        <p:spPr>
          <a:xfrm>
            <a:off x="8961976" y="5831325"/>
            <a:ext cx="2189018" cy="249442"/>
          </a:xfrm>
          <a:prstGeom prst="rect">
            <a:avLst/>
          </a:prstGeom>
          <a:noFill/>
        </p:spPr>
        <p:txBody>
          <a:bodyPr wrap="square" lIns="0" tIns="0" rIns="0" bIns="0" rtlCol="0" anchor="ctr">
            <a:noAutofit/>
          </a:bodyPr>
          <a:lstStyle/>
          <a:p>
            <a:pPr algn="ctr">
              <a:lnSpc>
                <a:spcPct val="90000"/>
              </a:lnSpc>
              <a:spcBef>
                <a:spcPts val="600"/>
              </a:spcBef>
              <a:spcAft>
                <a:spcPts val="600"/>
              </a:spcAft>
            </a:pPr>
            <a:r>
              <a:rPr lang="en-US" sz="1050" i="1" dirty="0"/>
              <a:t>Page break</a:t>
            </a:r>
          </a:p>
        </p:txBody>
      </p:sp>
      <p:sp>
        <p:nvSpPr>
          <p:cNvPr id="38" name="Footer Placeholder 3">
            <a:extLst>
              <a:ext uri="{FF2B5EF4-FFF2-40B4-BE49-F238E27FC236}">
                <a16:creationId xmlns:a16="http://schemas.microsoft.com/office/drawing/2014/main" id="{C4C4909D-E60B-4A12-B910-EA4D6899253F}"/>
              </a:ext>
            </a:extLst>
          </p:cNvPr>
          <p:cNvSpPr>
            <a:spLocks noGrp="1"/>
          </p:cNvSpPr>
          <p:nvPr>
            <p:ph type="ftr" sz="quarter" idx="11"/>
          </p:nvPr>
        </p:nvSpPr>
        <p:spPr>
          <a:xfrm>
            <a:off x="380999" y="6579971"/>
            <a:ext cx="8713125" cy="201829"/>
          </a:xfrm>
        </p:spPr>
        <p:txBody>
          <a:bodyPr/>
          <a:lstStyle/>
          <a:p>
            <a:r>
              <a:rPr lang="en-US" dirty="0"/>
              <a:t>SUPP-01989 Insitu Supplier FAIR Training (Rev 2)</a:t>
            </a:r>
          </a:p>
        </p:txBody>
      </p:sp>
      <p:pic>
        <p:nvPicPr>
          <p:cNvPr id="4" name="Picture 3">
            <a:extLst>
              <a:ext uri="{FF2B5EF4-FFF2-40B4-BE49-F238E27FC236}">
                <a16:creationId xmlns:a16="http://schemas.microsoft.com/office/drawing/2014/main" id="{E5E703CE-6817-3789-C8C6-4B8230621FD4}"/>
              </a:ext>
            </a:extLst>
          </p:cNvPr>
          <p:cNvPicPr>
            <a:picLocks noChangeAspect="1"/>
          </p:cNvPicPr>
          <p:nvPr/>
        </p:nvPicPr>
        <p:blipFill>
          <a:blip r:embed="rId2"/>
          <a:stretch>
            <a:fillRect/>
          </a:stretch>
        </p:blipFill>
        <p:spPr>
          <a:xfrm>
            <a:off x="800072" y="1691031"/>
            <a:ext cx="10915877" cy="3675045"/>
          </a:xfrm>
          <a:prstGeom prst="rect">
            <a:avLst/>
          </a:prstGeom>
        </p:spPr>
      </p:pic>
      <p:sp>
        <p:nvSpPr>
          <p:cNvPr id="5" name="TextBox 4">
            <a:extLst>
              <a:ext uri="{FF2B5EF4-FFF2-40B4-BE49-F238E27FC236}">
                <a16:creationId xmlns:a16="http://schemas.microsoft.com/office/drawing/2014/main" id="{8A6952A9-6F46-65DB-F759-E4D6819DF9DF}"/>
              </a:ext>
            </a:extLst>
          </p:cNvPr>
          <p:cNvSpPr txBox="1"/>
          <p:nvPr/>
        </p:nvSpPr>
        <p:spPr>
          <a:xfrm>
            <a:off x="800072" y="1982037"/>
            <a:ext cx="2301717" cy="385482"/>
          </a:xfrm>
          <a:prstGeom prst="rect">
            <a:avLst/>
          </a:prstGeom>
          <a:solidFill>
            <a:schemeClr val="bg1"/>
          </a:solidFill>
        </p:spPr>
        <p:txBody>
          <a:bodyPr wrap="square" lIns="0" tIns="0" rIns="0" bIns="0" rtlCol="0">
            <a:noAutofit/>
          </a:bodyPr>
          <a:lstStyle/>
          <a:p>
            <a:pPr>
              <a:lnSpc>
                <a:spcPct val="90000"/>
              </a:lnSpc>
              <a:spcBef>
                <a:spcPts val="600"/>
              </a:spcBef>
              <a:spcAft>
                <a:spcPts val="600"/>
              </a:spcAft>
            </a:pPr>
            <a:r>
              <a:rPr lang="en-US" sz="1050" dirty="0">
                <a:solidFill>
                  <a:srgbClr val="FF0000"/>
                </a:solidFill>
              </a:rPr>
              <a:t>Insitu Part Number as listed on PO</a:t>
            </a:r>
          </a:p>
        </p:txBody>
      </p:sp>
      <p:sp>
        <p:nvSpPr>
          <p:cNvPr id="6" name="TextBox 5">
            <a:extLst>
              <a:ext uri="{FF2B5EF4-FFF2-40B4-BE49-F238E27FC236}">
                <a16:creationId xmlns:a16="http://schemas.microsoft.com/office/drawing/2014/main" id="{6971B6EF-7501-E96E-4791-7C63013DB131}"/>
              </a:ext>
            </a:extLst>
          </p:cNvPr>
          <p:cNvSpPr txBox="1"/>
          <p:nvPr/>
        </p:nvSpPr>
        <p:spPr>
          <a:xfrm>
            <a:off x="800072" y="2781125"/>
            <a:ext cx="2364469" cy="385482"/>
          </a:xfrm>
          <a:prstGeom prst="rect">
            <a:avLst/>
          </a:prstGeom>
          <a:solidFill>
            <a:schemeClr val="bg1"/>
          </a:solidFill>
        </p:spPr>
        <p:txBody>
          <a:bodyPr wrap="square" lIns="0" tIns="0" rIns="0" bIns="0" rtlCol="0">
            <a:noAutofit/>
          </a:bodyPr>
          <a:lstStyle/>
          <a:p>
            <a:pPr>
              <a:lnSpc>
                <a:spcPct val="90000"/>
              </a:lnSpc>
              <a:spcBef>
                <a:spcPts val="600"/>
              </a:spcBef>
              <a:spcAft>
                <a:spcPts val="600"/>
              </a:spcAft>
            </a:pPr>
            <a:r>
              <a:rPr lang="en-US" sz="1050" dirty="0">
                <a:solidFill>
                  <a:srgbClr val="FF0000"/>
                </a:solidFill>
              </a:rPr>
              <a:t>Insitu Part revision as listed on PO</a:t>
            </a:r>
          </a:p>
        </p:txBody>
      </p:sp>
      <p:sp>
        <p:nvSpPr>
          <p:cNvPr id="3" name="TextBox 2">
            <a:extLst>
              <a:ext uri="{FF2B5EF4-FFF2-40B4-BE49-F238E27FC236}">
                <a16:creationId xmlns:a16="http://schemas.microsoft.com/office/drawing/2014/main" id="{3370339B-FFDB-602C-44B4-FCA95796E7F2}"/>
              </a:ext>
            </a:extLst>
          </p:cNvPr>
          <p:cNvSpPr txBox="1"/>
          <p:nvPr/>
        </p:nvSpPr>
        <p:spPr>
          <a:xfrm>
            <a:off x="8429037" y="2781125"/>
            <a:ext cx="2301717" cy="385482"/>
          </a:xfrm>
          <a:prstGeom prst="rect">
            <a:avLst/>
          </a:prstGeom>
          <a:solidFill>
            <a:schemeClr val="bg1"/>
          </a:solidFill>
        </p:spPr>
        <p:txBody>
          <a:bodyPr wrap="square" lIns="0" tIns="0" rIns="0" bIns="0" rtlCol="0">
            <a:noAutofit/>
          </a:bodyPr>
          <a:lstStyle/>
          <a:p>
            <a:pPr>
              <a:lnSpc>
                <a:spcPct val="90000"/>
              </a:lnSpc>
              <a:spcBef>
                <a:spcPts val="600"/>
              </a:spcBef>
              <a:spcAft>
                <a:spcPts val="600"/>
              </a:spcAft>
            </a:pPr>
            <a:r>
              <a:rPr lang="en-US" sz="1050" dirty="0">
                <a:solidFill>
                  <a:srgbClr val="FF0000"/>
                </a:solidFill>
              </a:rPr>
              <a:t>NCMR listed here when applicable e.g. SU00012345</a:t>
            </a:r>
          </a:p>
        </p:txBody>
      </p:sp>
    </p:spTree>
    <p:extLst>
      <p:ext uri="{BB962C8B-B14F-4D97-AF65-F5344CB8AC3E}">
        <p14:creationId xmlns:p14="http://schemas.microsoft.com/office/powerpoint/2010/main" val="1246441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80C52D-6BA1-80FB-E946-C2446343BFF2}"/>
              </a:ext>
            </a:extLst>
          </p:cNvPr>
          <p:cNvPicPr>
            <a:picLocks noChangeAspect="1"/>
          </p:cNvPicPr>
          <p:nvPr/>
        </p:nvPicPr>
        <p:blipFill>
          <a:blip r:embed="rId2"/>
          <a:stretch>
            <a:fillRect/>
          </a:stretch>
        </p:blipFill>
        <p:spPr>
          <a:xfrm>
            <a:off x="1226065" y="1098629"/>
            <a:ext cx="9739870" cy="2305874"/>
          </a:xfrm>
          <a:prstGeom prst="rect">
            <a:avLst/>
          </a:prstGeom>
        </p:spPr>
      </p:pic>
      <p:sp>
        <p:nvSpPr>
          <p:cNvPr id="2" name="Title 1"/>
          <p:cNvSpPr>
            <a:spLocks noGrp="1"/>
          </p:cNvSpPr>
          <p:nvPr>
            <p:ph type="title"/>
          </p:nvPr>
        </p:nvSpPr>
        <p:spPr/>
        <p:txBody>
          <a:bodyPr/>
          <a:lstStyle/>
          <a:p>
            <a:r>
              <a:rPr lang="en-US" dirty="0"/>
              <a:t>Form 1 Part Number Accountability (continued)</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12</a:t>
            </a:fld>
            <a:endParaRPr lang="en-US" dirty="0"/>
          </a:p>
        </p:txBody>
      </p:sp>
      <p:sp>
        <p:nvSpPr>
          <p:cNvPr id="14" name="Date Placeholder 2"/>
          <p:cNvSpPr>
            <a:spLocks noGrp="1"/>
          </p:cNvSpPr>
          <p:nvPr>
            <p:ph type="dt" sz="half" idx="10"/>
          </p:nvPr>
        </p:nvSpPr>
        <p:spPr>
          <a:xfrm>
            <a:off x="9235440" y="6579971"/>
            <a:ext cx="2111433" cy="201829"/>
          </a:xfrm>
        </p:spPr>
        <p:txBody>
          <a:bodyPr/>
          <a:lstStyle/>
          <a:p>
            <a:r>
              <a:rPr lang="en-US" dirty="0"/>
              <a:t>|  Copyright © 2020 Insitu. All rights reserved.  </a:t>
            </a:r>
          </a:p>
        </p:txBody>
      </p:sp>
      <p:grpSp>
        <p:nvGrpSpPr>
          <p:cNvPr id="22" name="Group 21"/>
          <p:cNvGrpSpPr/>
          <p:nvPr/>
        </p:nvGrpSpPr>
        <p:grpSpPr>
          <a:xfrm>
            <a:off x="193964" y="3159068"/>
            <a:ext cx="11617035" cy="464006"/>
            <a:chOff x="193964" y="3159068"/>
            <a:chExt cx="11617035" cy="464006"/>
          </a:xfrm>
        </p:grpSpPr>
        <p:cxnSp>
          <p:nvCxnSpPr>
            <p:cNvPr id="20" name="Straight Connector 19"/>
            <p:cNvCxnSpPr/>
            <p:nvPr/>
          </p:nvCxnSpPr>
          <p:spPr>
            <a:xfrm flipV="1">
              <a:off x="193964" y="3418691"/>
              <a:ext cx="4756795" cy="835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950759" y="3203911"/>
              <a:ext cx="754968" cy="214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676744" y="3488620"/>
              <a:ext cx="1319792" cy="1063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705727" y="3159068"/>
              <a:ext cx="0" cy="4640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996536" y="3488620"/>
              <a:ext cx="4814463" cy="24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818972" y="3159068"/>
            <a:ext cx="2189018" cy="249442"/>
          </a:xfrm>
          <a:prstGeom prst="rect">
            <a:avLst/>
          </a:prstGeom>
          <a:noFill/>
        </p:spPr>
        <p:txBody>
          <a:bodyPr wrap="square" lIns="0" tIns="0" rIns="0" bIns="0" rtlCol="0" anchor="ctr">
            <a:noAutofit/>
          </a:bodyPr>
          <a:lstStyle/>
          <a:p>
            <a:pPr algn="ctr">
              <a:lnSpc>
                <a:spcPct val="90000"/>
              </a:lnSpc>
              <a:spcBef>
                <a:spcPts val="600"/>
              </a:spcBef>
              <a:spcAft>
                <a:spcPts val="600"/>
              </a:spcAft>
            </a:pPr>
            <a:r>
              <a:rPr lang="en-US" sz="1050" i="1" dirty="0"/>
              <a:t>Page break</a:t>
            </a:r>
          </a:p>
        </p:txBody>
      </p:sp>
      <p:sp>
        <p:nvSpPr>
          <p:cNvPr id="39" name="TextBox 38"/>
          <p:cNvSpPr txBox="1"/>
          <p:nvPr/>
        </p:nvSpPr>
        <p:spPr>
          <a:xfrm>
            <a:off x="9040605" y="3218009"/>
            <a:ext cx="2189018" cy="249442"/>
          </a:xfrm>
          <a:prstGeom prst="rect">
            <a:avLst/>
          </a:prstGeom>
          <a:noFill/>
        </p:spPr>
        <p:txBody>
          <a:bodyPr wrap="square" lIns="0" tIns="0" rIns="0" bIns="0" rtlCol="0" anchor="ctr">
            <a:noAutofit/>
          </a:bodyPr>
          <a:lstStyle/>
          <a:p>
            <a:pPr algn="ctr">
              <a:lnSpc>
                <a:spcPct val="90000"/>
              </a:lnSpc>
              <a:spcBef>
                <a:spcPts val="600"/>
              </a:spcBef>
              <a:spcAft>
                <a:spcPts val="600"/>
              </a:spcAft>
            </a:pPr>
            <a:r>
              <a:rPr lang="en-US" sz="1050" i="1" dirty="0"/>
              <a:t>Page break</a:t>
            </a:r>
          </a:p>
        </p:txBody>
      </p:sp>
      <p:sp>
        <p:nvSpPr>
          <p:cNvPr id="40" name="TextBox 39"/>
          <p:cNvSpPr txBox="1"/>
          <p:nvPr/>
        </p:nvSpPr>
        <p:spPr>
          <a:xfrm>
            <a:off x="818972" y="3449080"/>
            <a:ext cx="2189018" cy="249442"/>
          </a:xfrm>
          <a:prstGeom prst="rect">
            <a:avLst/>
          </a:prstGeom>
          <a:noFill/>
        </p:spPr>
        <p:txBody>
          <a:bodyPr wrap="square" lIns="0" tIns="0" rIns="0" bIns="0" rtlCol="0" anchor="ctr">
            <a:noAutofit/>
          </a:bodyPr>
          <a:lstStyle/>
          <a:p>
            <a:pPr algn="ctr">
              <a:lnSpc>
                <a:spcPct val="90000"/>
              </a:lnSpc>
              <a:spcBef>
                <a:spcPts val="600"/>
              </a:spcBef>
              <a:spcAft>
                <a:spcPts val="600"/>
              </a:spcAft>
            </a:pPr>
            <a:r>
              <a:rPr lang="en-US" sz="1050" i="1" dirty="0"/>
              <a:t>Page break</a:t>
            </a:r>
          </a:p>
        </p:txBody>
      </p:sp>
      <p:sp>
        <p:nvSpPr>
          <p:cNvPr id="41" name="TextBox 40"/>
          <p:cNvSpPr txBox="1"/>
          <p:nvPr/>
        </p:nvSpPr>
        <p:spPr>
          <a:xfrm>
            <a:off x="9047221" y="3518785"/>
            <a:ext cx="2189018" cy="249442"/>
          </a:xfrm>
          <a:prstGeom prst="rect">
            <a:avLst/>
          </a:prstGeom>
          <a:noFill/>
        </p:spPr>
        <p:txBody>
          <a:bodyPr wrap="square" lIns="0" tIns="0" rIns="0" bIns="0" rtlCol="0" anchor="ctr">
            <a:noAutofit/>
          </a:bodyPr>
          <a:lstStyle/>
          <a:p>
            <a:pPr algn="ctr">
              <a:lnSpc>
                <a:spcPct val="90000"/>
              </a:lnSpc>
              <a:spcBef>
                <a:spcPts val="600"/>
              </a:spcBef>
              <a:spcAft>
                <a:spcPts val="600"/>
              </a:spcAft>
            </a:pPr>
            <a:r>
              <a:rPr lang="en-US" sz="1050" i="1" dirty="0"/>
              <a:t>Page break</a:t>
            </a:r>
          </a:p>
        </p:txBody>
      </p:sp>
      <p:sp>
        <p:nvSpPr>
          <p:cNvPr id="47" name="TextBox 46"/>
          <p:cNvSpPr txBox="1"/>
          <p:nvPr/>
        </p:nvSpPr>
        <p:spPr>
          <a:xfrm>
            <a:off x="988119" y="820953"/>
            <a:ext cx="1818591" cy="322118"/>
          </a:xfrm>
          <a:prstGeom prst="rect">
            <a:avLst/>
          </a:prstGeom>
          <a:noFill/>
        </p:spPr>
        <p:txBody>
          <a:bodyPr wrap="square" lIns="0" tIns="0" rIns="0" bIns="0" rtlCol="0">
            <a:noAutofit/>
          </a:bodyPr>
          <a:lstStyle/>
          <a:p>
            <a:pPr>
              <a:lnSpc>
                <a:spcPct val="90000"/>
              </a:lnSpc>
              <a:spcBef>
                <a:spcPts val="600"/>
              </a:spcBef>
              <a:spcAft>
                <a:spcPts val="600"/>
              </a:spcAft>
            </a:pPr>
            <a:r>
              <a:rPr lang="en-US" b="1" dirty="0"/>
              <a:t>Slide 2 of 2</a:t>
            </a:r>
          </a:p>
        </p:txBody>
      </p:sp>
      <p:sp>
        <p:nvSpPr>
          <p:cNvPr id="28" name="Footer Placeholder 3">
            <a:extLst>
              <a:ext uri="{FF2B5EF4-FFF2-40B4-BE49-F238E27FC236}">
                <a16:creationId xmlns:a16="http://schemas.microsoft.com/office/drawing/2014/main" id="{37AFBC49-6BBB-43C8-81AF-BD0528A8DB11}"/>
              </a:ext>
            </a:extLst>
          </p:cNvPr>
          <p:cNvSpPr>
            <a:spLocks noGrp="1"/>
          </p:cNvSpPr>
          <p:nvPr>
            <p:ph type="ftr" sz="quarter" idx="11"/>
          </p:nvPr>
        </p:nvSpPr>
        <p:spPr>
          <a:xfrm>
            <a:off x="380999" y="6579971"/>
            <a:ext cx="8713125" cy="201829"/>
          </a:xfrm>
        </p:spPr>
        <p:txBody>
          <a:bodyPr/>
          <a:lstStyle/>
          <a:p>
            <a:r>
              <a:rPr lang="en-US" dirty="0"/>
              <a:t>SUPP-01989 Insitu Supplier FAIR Training (Rev 2)</a:t>
            </a:r>
          </a:p>
        </p:txBody>
      </p:sp>
      <p:pic>
        <p:nvPicPr>
          <p:cNvPr id="4" name="Picture 3">
            <a:extLst>
              <a:ext uri="{FF2B5EF4-FFF2-40B4-BE49-F238E27FC236}">
                <a16:creationId xmlns:a16="http://schemas.microsoft.com/office/drawing/2014/main" id="{7ED8A708-E61D-9584-5B76-AFC355837762}"/>
              </a:ext>
            </a:extLst>
          </p:cNvPr>
          <p:cNvPicPr>
            <a:picLocks noChangeAspect="1"/>
          </p:cNvPicPr>
          <p:nvPr/>
        </p:nvPicPr>
        <p:blipFill>
          <a:blip r:embed="rId3"/>
          <a:stretch>
            <a:fillRect/>
          </a:stretch>
        </p:blipFill>
        <p:spPr>
          <a:xfrm>
            <a:off x="1226065" y="3963169"/>
            <a:ext cx="9900845" cy="2115261"/>
          </a:xfrm>
          <a:prstGeom prst="rect">
            <a:avLst/>
          </a:prstGeom>
        </p:spPr>
      </p:pic>
      <p:sp>
        <p:nvSpPr>
          <p:cNvPr id="3" name="TextBox 2">
            <a:extLst>
              <a:ext uri="{FF2B5EF4-FFF2-40B4-BE49-F238E27FC236}">
                <a16:creationId xmlns:a16="http://schemas.microsoft.com/office/drawing/2014/main" id="{E75A246B-B6D8-976D-169E-096753859142}"/>
              </a:ext>
            </a:extLst>
          </p:cNvPr>
          <p:cNvSpPr txBox="1"/>
          <p:nvPr/>
        </p:nvSpPr>
        <p:spPr>
          <a:xfrm>
            <a:off x="3375027" y="5566630"/>
            <a:ext cx="4236008" cy="227864"/>
          </a:xfrm>
          <a:prstGeom prst="rect">
            <a:avLst/>
          </a:prstGeom>
          <a:solidFill>
            <a:schemeClr val="bg1"/>
          </a:solidFill>
        </p:spPr>
        <p:txBody>
          <a:bodyPr wrap="square" lIns="0" tIns="0" rIns="0" bIns="0" rtlCol="0">
            <a:noAutofit/>
          </a:bodyPr>
          <a:lstStyle/>
          <a:p>
            <a:pPr>
              <a:lnSpc>
                <a:spcPct val="90000"/>
              </a:lnSpc>
              <a:spcBef>
                <a:spcPts val="600"/>
              </a:spcBef>
              <a:spcAft>
                <a:spcPts val="600"/>
              </a:spcAft>
            </a:pPr>
            <a:r>
              <a:rPr lang="en-US" sz="1050" dirty="0">
                <a:solidFill>
                  <a:srgbClr val="FF0000"/>
                </a:solidFill>
              </a:rPr>
              <a:t>MDL and MDL Revision if applicable</a:t>
            </a:r>
          </a:p>
        </p:txBody>
      </p:sp>
    </p:spTree>
    <p:extLst>
      <p:ext uri="{BB962C8B-B14F-4D97-AF65-F5344CB8AC3E}">
        <p14:creationId xmlns:p14="http://schemas.microsoft.com/office/powerpoint/2010/main" val="353473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4B102A-E699-F895-3D5A-D117FBED4E73}"/>
              </a:ext>
            </a:extLst>
          </p:cNvPr>
          <p:cNvPicPr>
            <a:picLocks noChangeAspect="1"/>
          </p:cNvPicPr>
          <p:nvPr/>
        </p:nvPicPr>
        <p:blipFill>
          <a:blip r:embed="rId2"/>
          <a:stretch>
            <a:fillRect/>
          </a:stretch>
        </p:blipFill>
        <p:spPr>
          <a:xfrm>
            <a:off x="1223833" y="854219"/>
            <a:ext cx="9273116" cy="3429303"/>
          </a:xfrm>
          <a:prstGeom prst="rect">
            <a:avLst/>
          </a:prstGeom>
        </p:spPr>
      </p:pic>
      <p:sp>
        <p:nvSpPr>
          <p:cNvPr id="2" name="Title 1"/>
          <p:cNvSpPr>
            <a:spLocks noGrp="1"/>
          </p:cNvSpPr>
          <p:nvPr>
            <p:ph type="title"/>
          </p:nvPr>
        </p:nvSpPr>
        <p:spPr/>
        <p:txBody>
          <a:bodyPr/>
          <a:lstStyle/>
          <a:p>
            <a:r>
              <a:rPr lang="en-US" dirty="0"/>
              <a:t>Form 2 Product Accountability</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13</a:t>
            </a:fld>
            <a:endParaRPr lang="en-US" dirty="0"/>
          </a:p>
        </p:txBody>
      </p:sp>
      <p:sp>
        <p:nvSpPr>
          <p:cNvPr id="17" name="TextBox 16"/>
          <p:cNvSpPr txBox="1"/>
          <p:nvPr/>
        </p:nvSpPr>
        <p:spPr>
          <a:xfrm>
            <a:off x="380999" y="789700"/>
            <a:ext cx="1818591" cy="322118"/>
          </a:xfrm>
          <a:prstGeom prst="rect">
            <a:avLst/>
          </a:prstGeom>
          <a:noFill/>
        </p:spPr>
        <p:txBody>
          <a:bodyPr wrap="square" lIns="0" tIns="0" rIns="0" bIns="0" rtlCol="0">
            <a:noAutofit/>
          </a:bodyPr>
          <a:lstStyle/>
          <a:p>
            <a:pPr>
              <a:lnSpc>
                <a:spcPct val="90000"/>
              </a:lnSpc>
              <a:spcBef>
                <a:spcPts val="600"/>
              </a:spcBef>
              <a:spcAft>
                <a:spcPts val="600"/>
              </a:spcAft>
            </a:pPr>
            <a:r>
              <a:rPr lang="en-US" b="1" dirty="0"/>
              <a:t>Slide 1 of 2</a:t>
            </a:r>
          </a:p>
        </p:txBody>
      </p:sp>
      <p:sp>
        <p:nvSpPr>
          <p:cNvPr id="20" name="Rectangle 19"/>
          <p:cNvSpPr/>
          <p:nvPr/>
        </p:nvSpPr>
        <p:spPr>
          <a:xfrm>
            <a:off x="926124" y="4728944"/>
            <a:ext cx="10498190" cy="849463"/>
          </a:xfrm>
          <a:prstGeom prst="rect">
            <a:avLst/>
          </a:prstGeom>
          <a:solidFill>
            <a:schemeClr val="accent1"/>
          </a:solidFill>
        </p:spPr>
        <p:txBody>
          <a:bodyPr wrap="square">
            <a:spAutoFit/>
          </a:bodyPr>
          <a:lstStyle/>
          <a:p>
            <a:pPr marL="1149350" indent="-692150">
              <a:lnSpc>
                <a:spcPct val="90000"/>
              </a:lnSpc>
              <a:spcBef>
                <a:spcPts val="600"/>
              </a:spcBef>
              <a:spcAft>
                <a:spcPts val="600"/>
              </a:spcAft>
            </a:pPr>
            <a:r>
              <a:rPr lang="en-US" b="1" dirty="0">
                <a:solidFill>
                  <a:schemeClr val="bg1"/>
                </a:solidFill>
              </a:rPr>
              <a:t>Notes: </a:t>
            </a:r>
          </a:p>
          <a:p>
            <a:pPr marL="742950" indent="-285750">
              <a:buFont typeface="Wingdings" panose="05000000000000000000" pitchFamily="2" charset="2"/>
              <a:buChar char="§"/>
            </a:pPr>
            <a:r>
              <a:rPr lang="en-US" sz="1400" dirty="0">
                <a:solidFill>
                  <a:schemeClr val="bg1"/>
                </a:solidFill>
              </a:rPr>
              <a:t>All Raw materials are to be listed on the form.</a:t>
            </a:r>
          </a:p>
          <a:p>
            <a:pPr marL="742950" indent="-285750">
              <a:buFont typeface="Wingdings" panose="05000000000000000000" pitchFamily="2" charset="2"/>
              <a:buChar char="§"/>
            </a:pPr>
            <a:r>
              <a:rPr lang="en-US" sz="1400" dirty="0">
                <a:solidFill>
                  <a:schemeClr val="bg1"/>
                </a:solidFill>
              </a:rPr>
              <a:t>Special processes as defined by PROC-00900 should be listed here.</a:t>
            </a:r>
          </a:p>
        </p:txBody>
      </p:sp>
      <p:grpSp>
        <p:nvGrpSpPr>
          <p:cNvPr id="26" name="Group 25"/>
          <p:cNvGrpSpPr/>
          <p:nvPr/>
        </p:nvGrpSpPr>
        <p:grpSpPr>
          <a:xfrm>
            <a:off x="193964" y="4253938"/>
            <a:ext cx="11617035" cy="464006"/>
            <a:chOff x="193964" y="3159068"/>
            <a:chExt cx="11617035" cy="464006"/>
          </a:xfrm>
        </p:grpSpPr>
        <p:cxnSp>
          <p:nvCxnSpPr>
            <p:cNvPr id="27" name="Straight Connector 26"/>
            <p:cNvCxnSpPr/>
            <p:nvPr/>
          </p:nvCxnSpPr>
          <p:spPr>
            <a:xfrm flipV="1">
              <a:off x="193964" y="3418691"/>
              <a:ext cx="4756795" cy="835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0759" y="3203911"/>
              <a:ext cx="754968" cy="2147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676744" y="3488620"/>
              <a:ext cx="1319792" cy="1063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705727" y="3159068"/>
              <a:ext cx="0" cy="4640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996536" y="3488620"/>
              <a:ext cx="4814463" cy="24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818972" y="4253938"/>
            <a:ext cx="2189018" cy="249442"/>
          </a:xfrm>
          <a:prstGeom prst="rect">
            <a:avLst/>
          </a:prstGeom>
          <a:noFill/>
        </p:spPr>
        <p:txBody>
          <a:bodyPr wrap="square" lIns="0" tIns="0" rIns="0" bIns="0" rtlCol="0" anchor="ctr">
            <a:noAutofit/>
          </a:bodyPr>
          <a:lstStyle/>
          <a:p>
            <a:pPr algn="ctr">
              <a:lnSpc>
                <a:spcPct val="90000"/>
              </a:lnSpc>
              <a:spcBef>
                <a:spcPts val="600"/>
              </a:spcBef>
              <a:spcAft>
                <a:spcPts val="600"/>
              </a:spcAft>
            </a:pPr>
            <a:r>
              <a:rPr lang="en-US" sz="1050" i="1" dirty="0"/>
              <a:t>Page break</a:t>
            </a:r>
          </a:p>
        </p:txBody>
      </p:sp>
      <p:sp>
        <p:nvSpPr>
          <p:cNvPr id="33" name="TextBox 32"/>
          <p:cNvSpPr txBox="1"/>
          <p:nvPr/>
        </p:nvSpPr>
        <p:spPr>
          <a:xfrm>
            <a:off x="9040605" y="4312879"/>
            <a:ext cx="2189018" cy="249442"/>
          </a:xfrm>
          <a:prstGeom prst="rect">
            <a:avLst/>
          </a:prstGeom>
          <a:noFill/>
        </p:spPr>
        <p:txBody>
          <a:bodyPr wrap="square" lIns="0" tIns="0" rIns="0" bIns="0" rtlCol="0" anchor="ctr">
            <a:noAutofit/>
          </a:bodyPr>
          <a:lstStyle/>
          <a:p>
            <a:pPr algn="ctr">
              <a:lnSpc>
                <a:spcPct val="90000"/>
              </a:lnSpc>
              <a:spcBef>
                <a:spcPts val="600"/>
              </a:spcBef>
              <a:spcAft>
                <a:spcPts val="600"/>
              </a:spcAft>
            </a:pPr>
            <a:r>
              <a:rPr lang="en-US" sz="1050" i="1" dirty="0"/>
              <a:t>Page break</a:t>
            </a:r>
          </a:p>
        </p:txBody>
      </p:sp>
      <p:sp>
        <p:nvSpPr>
          <p:cNvPr id="34" name="Footer Placeholder 3">
            <a:extLst>
              <a:ext uri="{FF2B5EF4-FFF2-40B4-BE49-F238E27FC236}">
                <a16:creationId xmlns:a16="http://schemas.microsoft.com/office/drawing/2014/main" id="{AA6CB049-7A10-4AB2-9FC1-87034E15A598}"/>
              </a:ext>
            </a:extLst>
          </p:cNvPr>
          <p:cNvSpPr>
            <a:spLocks noGrp="1"/>
          </p:cNvSpPr>
          <p:nvPr>
            <p:ph type="ftr" sz="quarter" idx="11"/>
          </p:nvPr>
        </p:nvSpPr>
        <p:spPr>
          <a:xfrm>
            <a:off x="380999" y="6579971"/>
            <a:ext cx="8713125" cy="201829"/>
          </a:xfrm>
        </p:spPr>
        <p:txBody>
          <a:bodyPr/>
          <a:lstStyle/>
          <a:p>
            <a:r>
              <a:rPr lang="en-US" dirty="0"/>
              <a:t>SUPP-01989 Insitu Supplier FAIR Training (Rev 2)</a:t>
            </a:r>
          </a:p>
        </p:txBody>
      </p:sp>
    </p:spTree>
    <p:extLst>
      <p:ext uri="{BB962C8B-B14F-4D97-AF65-F5344CB8AC3E}">
        <p14:creationId xmlns:p14="http://schemas.microsoft.com/office/powerpoint/2010/main" val="1708504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2 Product Accountability (continued)</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14</a:t>
            </a:fld>
            <a:endParaRPr lang="en-US" dirty="0"/>
          </a:p>
        </p:txBody>
      </p:sp>
      <p:sp>
        <p:nvSpPr>
          <p:cNvPr id="15" name="TextBox 14"/>
          <p:cNvSpPr txBox="1"/>
          <p:nvPr/>
        </p:nvSpPr>
        <p:spPr>
          <a:xfrm>
            <a:off x="988119" y="820953"/>
            <a:ext cx="1818591" cy="322118"/>
          </a:xfrm>
          <a:prstGeom prst="rect">
            <a:avLst/>
          </a:prstGeom>
          <a:noFill/>
        </p:spPr>
        <p:txBody>
          <a:bodyPr wrap="square" lIns="0" tIns="0" rIns="0" bIns="0" rtlCol="0">
            <a:noAutofit/>
          </a:bodyPr>
          <a:lstStyle/>
          <a:p>
            <a:pPr>
              <a:lnSpc>
                <a:spcPct val="90000"/>
              </a:lnSpc>
              <a:spcBef>
                <a:spcPts val="600"/>
              </a:spcBef>
              <a:spcAft>
                <a:spcPts val="600"/>
              </a:spcAft>
            </a:pPr>
            <a:r>
              <a:rPr lang="en-US" b="1" dirty="0"/>
              <a:t>Slide 2 of 2</a:t>
            </a:r>
          </a:p>
        </p:txBody>
      </p:sp>
      <p:sp>
        <p:nvSpPr>
          <p:cNvPr id="12" name="Footer Placeholder 3">
            <a:extLst>
              <a:ext uri="{FF2B5EF4-FFF2-40B4-BE49-F238E27FC236}">
                <a16:creationId xmlns:a16="http://schemas.microsoft.com/office/drawing/2014/main" id="{5BF54441-A121-42F7-B800-0D475C9D70D3}"/>
              </a:ext>
            </a:extLst>
          </p:cNvPr>
          <p:cNvSpPr>
            <a:spLocks noGrp="1"/>
          </p:cNvSpPr>
          <p:nvPr>
            <p:ph type="ftr" sz="quarter" idx="11"/>
          </p:nvPr>
        </p:nvSpPr>
        <p:spPr>
          <a:xfrm>
            <a:off x="381001" y="6579971"/>
            <a:ext cx="8713125" cy="201829"/>
          </a:xfrm>
        </p:spPr>
        <p:txBody>
          <a:bodyPr/>
          <a:lstStyle/>
          <a:p>
            <a:r>
              <a:rPr lang="en-US" dirty="0"/>
              <a:t>SUPP-01989 Insitu Supplier FAIR Training (Rev 2)</a:t>
            </a:r>
          </a:p>
        </p:txBody>
      </p:sp>
      <p:pic>
        <p:nvPicPr>
          <p:cNvPr id="6" name="Picture 5">
            <a:extLst>
              <a:ext uri="{FF2B5EF4-FFF2-40B4-BE49-F238E27FC236}">
                <a16:creationId xmlns:a16="http://schemas.microsoft.com/office/drawing/2014/main" id="{564EF957-EFF4-89FB-4A6B-F5AB54DC2968}"/>
              </a:ext>
            </a:extLst>
          </p:cNvPr>
          <p:cNvPicPr>
            <a:picLocks noChangeAspect="1"/>
          </p:cNvPicPr>
          <p:nvPr/>
        </p:nvPicPr>
        <p:blipFill>
          <a:blip r:embed="rId2"/>
          <a:stretch>
            <a:fillRect/>
          </a:stretch>
        </p:blipFill>
        <p:spPr>
          <a:xfrm>
            <a:off x="1070470" y="1898447"/>
            <a:ext cx="9516803" cy="3410426"/>
          </a:xfrm>
          <a:prstGeom prst="rect">
            <a:avLst/>
          </a:prstGeom>
        </p:spPr>
      </p:pic>
      <p:sp>
        <p:nvSpPr>
          <p:cNvPr id="4" name="Rectangle 3">
            <a:extLst>
              <a:ext uri="{FF2B5EF4-FFF2-40B4-BE49-F238E27FC236}">
                <a16:creationId xmlns:a16="http://schemas.microsoft.com/office/drawing/2014/main" id="{41BA00F9-6823-AF17-62DC-0D162B6FA0CA}"/>
              </a:ext>
            </a:extLst>
          </p:cNvPr>
          <p:cNvSpPr/>
          <p:nvPr/>
        </p:nvSpPr>
        <p:spPr>
          <a:xfrm>
            <a:off x="926124" y="4884141"/>
            <a:ext cx="10498190" cy="1064907"/>
          </a:xfrm>
          <a:prstGeom prst="rect">
            <a:avLst/>
          </a:prstGeom>
          <a:solidFill>
            <a:schemeClr val="accent1"/>
          </a:solidFill>
        </p:spPr>
        <p:txBody>
          <a:bodyPr wrap="square">
            <a:spAutoFit/>
          </a:bodyPr>
          <a:lstStyle/>
          <a:p>
            <a:pPr marL="1149350" indent="-692150">
              <a:lnSpc>
                <a:spcPct val="90000"/>
              </a:lnSpc>
              <a:spcBef>
                <a:spcPts val="600"/>
              </a:spcBef>
              <a:spcAft>
                <a:spcPts val="600"/>
              </a:spcAft>
            </a:pPr>
            <a:r>
              <a:rPr lang="en-US" b="1" dirty="0">
                <a:solidFill>
                  <a:schemeClr val="bg1"/>
                </a:solidFill>
              </a:rPr>
              <a:t>Notes: </a:t>
            </a:r>
          </a:p>
          <a:p>
            <a:pPr marL="742950" indent="-285750">
              <a:buFont typeface="Wingdings" panose="05000000000000000000" pitchFamily="2" charset="2"/>
              <a:buChar char="§"/>
            </a:pPr>
            <a:r>
              <a:rPr lang="en-US" sz="1400" dirty="0">
                <a:solidFill>
                  <a:schemeClr val="bg1"/>
                </a:solidFill>
              </a:rPr>
              <a:t>Functional Tests listed on the drawing should be listed here and included in the FAIR package. E.g. IPC testing requirements for cables</a:t>
            </a:r>
          </a:p>
          <a:p>
            <a:pPr marL="742950" indent="-285750">
              <a:buFont typeface="Wingdings" panose="05000000000000000000" pitchFamily="2" charset="2"/>
              <a:buChar char="§"/>
            </a:pPr>
            <a:endParaRPr lang="en-US" sz="1400" dirty="0">
              <a:solidFill>
                <a:schemeClr val="bg1"/>
              </a:solidFill>
            </a:endParaRPr>
          </a:p>
        </p:txBody>
      </p:sp>
    </p:spTree>
    <p:extLst>
      <p:ext uri="{BB962C8B-B14F-4D97-AF65-F5344CB8AC3E}">
        <p14:creationId xmlns:p14="http://schemas.microsoft.com/office/powerpoint/2010/main" val="3292155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42900"/>
            <a:ext cx="10030691" cy="685800"/>
          </a:xfrm>
        </p:spPr>
        <p:txBody>
          <a:bodyPr/>
          <a:lstStyle/>
          <a:p>
            <a:r>
              <a:rPr lang="en-US" dirty="0"/>
              <a:t>Form 3 Characteristic Accountability, Verification, and Compatibility Evaluation</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15</a:t>
            </a:fld>
            <a:endParaRPr lang="en-US" dirty="0"/>
          </a:p>
        </p:txBody>
      </p:sp>
      <p:sp>
        <p:nvSpPr>
          <p:cNvPr id="31" name="Rectangle 30"/>
          <p:cNvSpPr/>
          <p:nvPr/>
        </p:nvSpPr>
        <p:spPr>
          <a:xfrm>
            <a:off x="917171" y="5165433"/>
            <a:ext cx="10498190" cy="313932"/>
          </a:xfrm>
          <a:prstGeom prst="rect">
            <a:avLst/>
          </a:prstGeom>
          <a:solidFill>
            <a:schemeClr val="accent1"/>
          </a:solidFill>
        </p:spPr>
        <p:txBody>
          <a:bodyPr wrap="square">
            <a:spAutoFit/>
          </a:bodyPr>
          <a:lstStyle/>
          <a:p>
            <a:pPr marL="1149350" indent="-692150">
              <a:lnSpc>
                <a:spcPct val="90000"/>
              </a:lnSpc>
              <a:spcBef>
                <a:spcPts val="600"/>
              </a:spcBef>
              <a:spcAft>
                <a:spcPts val="600"/>
              </a:spcAft>
            </a:pPr>
            <a:r>
              <a:rPr lang="en-US" sz="1600" b="1" dirty="0">
                <a:solidFill>
                  <a:schemeClr val="bg1"/>
                </a:solidFill>
              </a:rPr>
              <a:t>Notes: </a:t>
            </a:r>
          </a:p>
        </p:txBody>
      </p:sp>
      <p:sp>
        <p:nvSpPr>
          <p:cNvPr id="40" name="Footer Placeholder 3">
            <a:extLst>
              <a:ext uri="{FF2B5EF4-FFF2-40B4-BE49-F238E27FC236}">
                <a16:creationId xmlns:a16="http://schemas.microsoft.com/office/drawing/2014/main" id="{D1A30921-6149-4FFE-BFA3-83ACEDD6107F}"/>
              </a:ext>
            </a:extLst>
          </p:cNvPr>
          <p:cNvSpPr>
            <a:spLocks noGrp="1"/>
          </p:cNvSpPr>
          <p:nvPr>
            <p:ph type="ftr" sz="quarter" idx="11"/>
          </p:nvPr>
        </p:nvSpPr>
        <p:spPr>
          <a:xfrm>
            <a:off x="380999" y="6579971"/>
            <a:ext cx="8713125" cy="201829"/>
          </a:xfrm>
        </p:spPr>
        <p:txBody>
          <a:bodyPr/>
          <a:lstStyle/>
          <a:p>
            <a:r>
              <a:rPr lang="en-US" dirty="0"/>
              <a:t>SUPP-01989 Insitu Supplier FAIR Training (Rev 2)</a:t>
            </a:r>
          </a:p>
        </p:txBody>
      </p:sp>
      <p:pic>
        <p:nvPicPr>
          <p:cNvPr id="6" name="Picture 5">
            <a:extLst>
              <a:ext uri="{FF2B5EF4-FFF2-40B4-BE49-F238E27FC236}">
                <a16:creationId xmlns:a16="http://schemas.microsoft.com/office/drawing/2014/main" id="{5671A5D7-0414-93D8-D54D-2E57BA38C43B}"/>
              </a:ext>
            </a:extLst>
          </p:cNvPr>
          <p:cNvPicPr>
            <a:picLocks noChangeAspect="1"/>
          </p:cNvPicPr>
          <p:nvPr/>
        </p:nvPicPr>
        <p:blipFill>
          <a:blip r:embed="rId2"/>
          <a:stretch>
            <a:fillRect/>
          </a:stretch>
        </p:blipFill>
        <p:spPr>
          <a:xfrm>
            <a:off x="818413" y="1184855"/>
            <a:ext cx="10555173" cy="3810532"/>
          </a:xfrm>
          <a:prstGeom prst="rect">
            <a:avLst/>
          </a:prstGeom>
        </p:spPr>
      </p:pic>
      <p:sp>
        <p:nvSpPr>
          <p:cNvPr id="4" name="TextBox 3">
            <a:extLst>
              <a:ext uri="{FF2B5EF4-FFF2-40B4-BE49-F238E27FC236}">
                <a16:creationId xmlns:a16="http://schemas.microsoft.com/office/drawing/2014/main" id="{377C083D-1559-AC0C-C4C1-2CD460C6B02E}"/>
              </a:ext>
            </a:extLst>
          </p:cNvPr>
          <p:cNvSpPr txBox="1"/>
          <p:nvPr/>
        </p:nvSpPr>
        <p:spPr>
          <a:xfrm>
            <a:off x="3769372" y="3319730"/>
            <a:ext cx="1936377" cy="463376"/>
          </a:xfrm>
          <a:prstGeom prst="rect">
            <a:avLst/>
          </a:prstGeom>
          <a:solidFill>
            <a:schemeClr val="bg1"/>
          </a:solidFill>
        </p:spPr>
        <p:txBody>
          <a:bodyPr wrap="square" lIns="0" tIns="0" rIns="0" bIns="0" rtlCol="0">
            <a:noAutofit/>
          </a:bodyPr>
          <a:lstStyle/>
          <a:p>
            <a:pPr>
              <a:lnSpc>
                <a:spcPct val="90000"/>
              </a:lnSpc>
              <a:spcBef>
                <a:spcPts val="600"/>
              </a:spcBef>
              <a:spcAft>
                <a:spcPts val="600"/>
              </a:spcAft>
            </a:pPr>
            <a:r>
              <a:rPr lang="en-US" sz="1050" dirty="0">
                <a:solidFill>
                  <a:srgbClr val="FF0000"/>
                </a:solidFill>
              </a:rPr>
              <a:t>Specified required on the print, must match word for word what is on the print. No paraphrasing </a:t>
            </a:r>
          </a:p>
        </p:txBody>
      </p:sp>
    </p:spTree>
    <p:extLst>
      <p:ext uri="{BB962C8B-B14F-4D97-AF65-F5344CB8AC3E}">
        <p14:creationId xmlns:p14="http://schemas.microsoft.com/office/powerpoint/2010/main" val="1919108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3 Characteristic Accountability, Verification, and Compatibility Evaluation (continued) </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16</a:t>
            </a:fld>
            <a:endParaRPr lang="en-US" dirty="0"/>
          </a:p>
        </p:txBody>
      </p:sp>
      <p:sp>
        <p:nvSpPr>
          <p:cNvPr id="20" name="Rectangle 19"/>
          <p:cNvSpPr/>
          <p:nvPr/>
        </p:nvSpPr>
        <p:spPr>
          <a:xfrm>
            <a:off x="720370" y="1505513"/>
            <a:ext cx="10703944" cy="4801314"/>
          </a:xfrm>
          <a:prstGeom prst="rect">
            <a:avLst/>
          </a:prstGeom>
        </p:spPr>
        <p:txBody>
          <a:bodyPr wrap="square">
            <a:spAutoFit/>
          </a:bodyPr>
          <a:lstStyle/>
          <a:p>
            <a:pPr marL="285750" indent="-285750">
              <a:buFont typeface="Wingdings" panose="05000000000000000000" pitchFamily="2" charset="2"/>
              <a:buChar char="§"/>
            </a:pPr>
            <a:r>
              <a:rPr lang="en-US" sz="1600" dirty="0"/>
              <a:t>List measurement(s) obtained for the Design Characteristics.</a:t>
            </a:r>
          </a:p>
          <a:p>
            <a:pPr marL="285750" indent="-285750">
              <a:buFont typeface="Wingdings" panose="05000000000000000000" pitchFamily="2" charset="2"/>
              <a:buChar char="§"/>
            </a:pPr>
            <a:r>
              <a:rPr lang="en-US" sz="1600" dirty="0"/>
              <a:t>For Multiple Characteristics list each characteristic as individual values measured i.e., 2x or 3x. If a characteristic is found to be nonconforming then that characteristic must be clearly identified with the measured value noted. </a:t>
            </a:r>
          </a:p>
          <a:p>
            <a:pPr marL="285750" indent="-285750">
              <a:buFont typeface="Wingdings" panose="05000000000000000000" pitchFamily="2" charset="2"/>
              <a:buChar char="§"/>
            </a:pPr>
            <a:r>
              <a:rPr lang="en-US" sz="1600" dirty="0"/>
              <a:t>If a Design Requirement requires verification testing, then the actual results will be recorded on the form. If a laboratory report or certificate of test is included in the FAIR, then these results need not be written on the form. However, record the report reference number in block 14. The laboratory report or certificate of test must show specific values for requirements and actual results.</a:t>
            </a:r>
          </a:p>
          <a:p>
            <a:pPr marL="285750" indent="-285750">
              <a:buFont typeface="Wingdings" panose="05000000000000000000" pitchFamily="2" charset="2"/>
              <a:buChar char="§"/>
            </a:pPr>
            <a:r>
              <a:rPr lang="en-US" sz="1600" dirty="0"/>
              <a:t>For metallurgical characteristics with visual verification requirements, that are rated against standard photographs, list the photo number of the closest comparison. A statement of conformance is acceptable (record the reference number in block 14).</a:t>
            </a:r>
          </a:p>
          <a:p>
            <a:pPr marL="285750" indent="-285750">
              <a:buFont typeface="Wingdings" panose="05000000000000000000" pitchFamily="2" charset="2"/>
              <a:buChar char="§"/>
            </a:pPr>
            <a:r>
              <a:rPr lang="en-US" sz="1600" dirty="0"/>
              <a:t>For other processes that require verification per Design Characteristic, include statement of conformity </a:t>
            </a:r>
          </a:p>
          <a:p>
            <a:pPr marL="742950" lvl="1" indent="-285750">
              <a:buFont typeface="Wingdings" panose="05000000000000000000" pitchFamily="2" charset="2"/>
              <a:buChar char="§"/>
            </a:pPr>
            <a:r>
              <a:rPr lang="en-US" sz="1600" dirty="0"/>
              <a:t>(i.e., certification of conformity, verification indicator such as .accept., etc.)</a:t>
            </a:r>
          </a:p>
          <a:p>
            <a:pPr marL="285750" indent="-285750">
              <a:buFont typeface="Wingdings" panose="05000000000000000000" pitchFamily="2" charset="2"/>
              <a:buChar char="§"/>
            </a:pPr>
            <a:r>
              <a:rPr lang="en-US" sz="1600" dirty="0"/>
              <a:t>For part marking, ensure that marking is human readable, correct in content and size and properly located, per applicable specification.</a:t>
            </a:r>
          </a:p>
          <a:p>
            <a:pPr marL="742950" lvl="1" indent="-285750">
              <a:buFont typeface="Wingdings" panose="05000000000000000000" pitchFamily="2" charset="2"/>
              <a:buChar char="§"/>
            </a:pPr>
            <a:r>
              <a:rPr lang="en-US" sz="1600" dirty="0"/>
              <a:t>(i.e., IUID information, Insitu Serialization requirements, etc.)</a:t>
            </a:r>
          </a:p>
          <a:p>
            <a:pPr marL="285750" indent="-285750">
              <a:buFont typeface="Wingdings" panose="05000000000000000000" pitchFamily="2" charset="2"/>
              <a:buChar char="§"/>
            </a:pPr>
            <a:r>
              <a:rPr lang="en-US" sz="1600" dirty="0"/>
              <a:t>For notes which provide information such as “item not shown on Print” use of the following is acceptable:</a:t>
            </a:r>
          </a:p>
          <a:p>
            <a:pPr marL="742950" lvl="1" indent="-285750">
              <a:buFont typeface="Wingdings" panose="05000000000000000000" pitchFamily="2" charset="2"/>
              <a:buChar char="§"/>
            </a:pPr>
            <a:r>
              <a:rPr lang="en-US" sz="1600" dirty="0"/>
              <a:t>Noted</a:t>
            </a:r>
          </a:p>
          <a:p>
            <a:pPr marL="742950" lvl="1" indent="-285750">
              <a:buFont typeface="Wingdings" panose="05000000000000000000" pitchFamily="2" charset="2"/>
              <a:buChar char="§"/>
            </a:pPr>
            <a:r>
              <a:rPr lang="en-US" sz="1600" dirty="0"/>
              <a:t>Information </a:t>
            </a:r>
          </a:p>
          <a:p>
            <a:pPr marL="742950" lvl="1" indent="-285750">
              <a:buFont typeface="Wingdings" panose="05000000000000000000" pitchFamily="2" charset="2"/>
              <a:buChar char="§"/>
            </a:pPr>
            <a:r>
              <a:rPr lang="en-US" sz="1600" dirty="0"/>
              <a:t>Acknowledged </a:t>
            </a:r>
          </a:p>
        </p:txBody>
      </p:sp>
      <p:sp>
        <p:nvSpPr>
          <p:cNvPr id="7" name="TextBox 6">
            <a:extLst>
              <a:ext uri="{FF2B5EF4-FFF2-40B4-BE49-F238E27FC236}">
                <a16:creationId xmlns:a16="http://schemas.microsoft.com/office/drawing/2014/main" id="{6BCA6F50-987A-44A3-9994-103584077208}"/>
              </a:ext>
            </a:extLst>
          </p:cNvPr>
          <p:cNvSpPr txBox="1"/>
          <p:nvPr/>
        </p:nvSpPr>
        <p:spPr>
          <a:xfrm>
            <a:off x="834211" y="1183395"/>
            <a:ext cx="1818591" cy="322118"/>
          </a:xfrm>
          <a:prstGeom prst="rect">
            <a:avLst/>
          </a:prstGeom>
          <a:noFill/>
        </p:spPr>
        <p:txBody>
          <a:bodyPr wrap="square" lIns="0" tIns="0" rIns="0" bIns="0" rtlCol="0">
            <a:noAutofit/>
          </a:bodyPr>
          <a:lstStyle/>
          <a:p>
            <a:r>
              <a:rPr lang="en-US" sz="1800" b="1" dirty="0"/>
              <a:t>Field 9) Results</a:t>
            </a:r>
          </a:p>
        </p:txBody>
      </p:sp>
      <p:sp>
        <p:nvSpPr>
          <p:cNvPr id="8" name="Footer Placeholder 3">
            <a:extLst>
              <a:ext uri="{FF2B5EF4-FFF2-40B4-BE49-F238E27FC236}">
                <a16:creationId xmlns:a16="http://schemas.microsoft.com/office/drawing/2014/main" id="{C3FCA164-8148-4E62-9587-BB2DE5FC60A4}"/>
              </a:ext>
            </a:extLst>
          </p:cNvPr>
          <p:cNvSpPr>
            <a:spLocks noGrp="1"/>
          </p:cNvSpPr>
          <p:nvPr>
            <p:ph type="ftr" sz="quarter" idx="11"/>
          </p:nvPr>
        </p:nvSpPr>
        <p:spPr>
          <a:xfrm>
            <a:off x="380999" y="6579971"/>
            <a:ext cx="8713125" cy="201829"/>
          </a:xfrm>
        </p:spPr>
        <p:txBody>
          <a:bodyPr/>
          <a:lstStyle/>
          <a:p>
            <a:r>
              <a:rPr lang="en-US" dirty="0"/>
              <a:t>SUPP-01989 Insitu Supplier FAIR Training (Rev 2)</a:t>
            </a:r>
          </a:p>
        </p:txBody>
      </p:sp>
    </p:spTree>
    <p:extLst>
      <p:ext uri="{BB962C8B-B14F-4D97-AF65-F5344CB8AC3E}">
        <p14:creationId xmlns:p14="http://schemas.microsoft.com/office/powerpoint/2010/main" val="1907340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9ED8-D6AF-33CA-38D7-48578409B3BE}"/>
              </a:ext>
            </a:extLst>
          </p:cNvPr>
          <p:cNvSpPr>
            <a:spLocks noGrp="1"/>
          </p:cNvSpPr>
          <p:nvPr>
            <p:ph type="title"/>
          </p:nvPr>
        </p:nvSpPr>
        <p:spPr/>
        <p:txBody>
          <a:bodyPr/>
          <a:lstStyle/>
          <a:p>
            <a:r>
              <a:rPr lang="en-US" dirty="0"/>
              <a:t>Partial FAIR AKA Delta FAIR</a:t>
            </a:r>
          </a:p>
        </p:txBody>
      </p:sp>
      <p:sp>
        <p:nvSpPr>
          <p:cNvPr id="3" name="Content Placeholder 2">
            <a:extLst>
              <a:ext uri="{FF2B5EF4-FFF2-40B4-BE49-F238E27FC236}">
                <a16:creationId xmlns:a16="http://schemas.microsoft.com/office/drawing/2014/main" id="{9B3CE543-F831-E597-10EC-26E2A721AEFB}"/>
              </a:ext>
            </a:extLst>
          </p:cNvPr>
          <p:cNvSpPr>
            <a:spLocks noGrp="1"/>
          </p:cNvSpPr>
          <p:nvPr>
            <p:ph idx="1"/>
          </p:nvPr>
        </p:nvSpPr>
        <p:spPr/>
        <p:txBody>
          <a:bodyPr/>
          <a:lstStyle/>
          <a:p>
            <a:r>
              <a:rPr lang="en-US" dirty="0"/>
              <a:t>All Forms need to be submitted- N/A the fields which do not apply i.e., for an assembly if no change was to the Bom the Bom fields on form 1 will be N/A you will only need to fill out the header and sign the form.</a:t>
            </a:r>
          </a:p>
          <a:p>
            <a:r>
              <a:rPr lang="en-US" dirty="0"/>
              <a:t>If no change to supporting documentation it does not need to be resubmitted</a:t>
            </a:r>
          </a:p>
          <a:p>
            <a:r>
              <a:rPr lang="en-US" dirty="0"/>
              <a:t>Coordinate with your SQE and Procurement agent on cut in if there are existing PO’s that are impacted</a:t>
            </a:r>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52DF3468-1BE1-9575-85A5-41F6C8336A26}"/>
              </a:ext>
            </a:extLst>
          </p:cNvPr>
          <p:cNvSpPr>
            <a:spLocks noGrp="1"/>
          </p:cNvSpPr>
          <p:nvPr>
            <p:ph type="dt" sz="half" idx="10"/>
          </p:nvPr>
        </p:nvSpPr>
        <p:spPr/>
        <p:txBody>
          <a:bodyPr/>
          <a:lstStyle/>
          <a:p>
            <a:r>
              <a:rPr lang="en-US" dirty="0"/>
              <a:t>|  Copyright © 2020 Insitu. All rights reserved.  </a:t>
            </a:r>
          </a:p>
        </p:txBody>
      </p:sp>
      <p:sp>
        <p:nvSpPr>
          <p:cNvPr id="6" name="Slide Number Placeholder 5">
            <a:extLst>
              <a:ext uri="{FF2B5EF4-FFF2-40B4-BE49-F238E27FC236}">
                <a16:creationId xmlns:a16="http://schemas.microsoft.com/office/drawing/2014/main" id="{A07493DB-C1C1-B796-2E32-AFF1CC05A2F1}"/>
              </a:ext>
            </a:extLst>
          </p:cNvPr>
          <p:cNvSpPr>
            <a:spLocks noGrp="1"/>
          </p:cNvSpPr>
          <p:nvPr>
            <p:ph type="sldNum" sz="quarter" idx="12"/>
          </p:nvPr>
        </p:nvSpPr>
        <p:spPr/>
        <p:txBody>
          <a:bodyPr/>
          <a:lstStyle/>
          <a:p>
            <a:r>
              <a:rPr lang="en-US" dirty="0"/>
              <a:t>|  </a:t>
            </a:r>
            <a:fld id="{500C6950-C52F-42BE-94B8-510CB11A4759}" type="slidenum">
              <a:rPr lang="en-US" smtClean="0"/>
              <a:pPr/>
              <a:t>17</a:t>
            </a:fld>
            <a:endParaRPr lang="en-US" dirty="0"/>
          </a:p>
        </p:txBody>
      </p:sp>
      <p:sp>
        <p:nvSpPr>
          <p:cNvPr id="7" name="Text Placeholder 6">
            <a:extLst>
              <a:ext uri="{FF2B5EF4-FFF2-40B4-BE49-F238E27FC236}">
                <a16:creationId xmlns:a16="http://schemas.microsoft.com/office/drawing/2014/main" id="{F4B74034-6AA2-B4FF-08D6-CAD5E0F2AFDA}"/>
              </a:ext>
            </a:extLst>
          </p:cNvPr>
          <p:cNvSpPr>
            <a:spLocks noGrp="1"/>
          </p:cNvSpPr>
          <p:nvPr>
            <p:ph type="body" sz="quarter" idx="13"/>
          </p:nvPr>
        </p:nvSpPr>
        <p:spPr>
          <a:xfrm>
            <a:off x="609599" y="1257300"/>
            <a:ext cx="11072117" cy="564625"/>
          </a:xfrm>
        </p:spPr>
        <p:txBody>
          <a:bodyPr/>
          <a:lstStyle/>
          <a:p>
            <a:r>
              <a:rPr lang="en-US" i="1" dirty="0"/>
              <a:t>Only include what information has changed since the last time a FAIR has been completed</a:t>
            </a:r>
          </a:p>
          <a:p>
            <a:r>
              <a:rPr lang="en-US" i="1" dirty="0"/>
              <a:t>e.g. nonconformance measurements  have been resolved and part is conforming</a:t>
            </a:r>
          </a:p>
          <a:p>
            <a:endParaRPr lang="en-US" i="1" dirty="0"/>
          </a:p>
        </p:txBody>
      </p:sp>
      <p:sp>
        <p:nvSpPr>
          <p:cNvPr id="8" name="Footer Placeholder 3">
            <a:extLst>
              <a:ext uri="{FF2B5EF4-FFF2-40B4-BE49-F238E27FC236}">
                <a16:creationId xmlns:a16="http://schemas.microsoft.com/office/drawing/2014/main" id="{201342F2-5766-517E-7AB2-8F8C75A8806A}"/>
              </a:ext>
            </a:extLst>
          </p:cNvPr>
          <p:cNvSpPr txBox="1">
            <a:spLocks/>
          </p:cNvSpPr>
          <p:nvPr/>
        </p:nvSpPr>
        <p:spPr>
          <a:xfrm>
            <a:off x="522315" y="6579971"/>
            <a:ext cx="8713125" cy="201829"/>
          </a:xfrm>
          <a:prstGeom prst="rect">
            <a:avLst/>
          </a:prstGeom>
        </p:spPr>
        <p:txBody>
          <a:bodyPr vert="horz" lIns="0" tIns="0" rIns="0" bIns="0" rtlCol="0" anchor="ctr" anchorCtr="0"/>
          <a:lstStyle>
            <a:defPPr>
              <a:defRPr lang="en-US"/>
            </a:defPPr>
            <a:lvl1pPr marL="0" algn="l" defTabSz="457200" rtl="0" eaLnBrk="1" latinLnBrk="0" hangingPunct="1">
              <a:defRPr sz="800" b="1" i="0" u="none" kern="1200">
                <a:solidFill>
                  <a:schemeClr val="bg1">
                    <a:lumMod val="9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PROPRIETARY AND COMPETITION SENSITIVE				SUPP-01989 Insitu Supplier FAIR Training (Rev 2)</a:t>
            </a:r>
          </a:p>
        </p:txBody>
      </p:sp>
      <p:sp>
        <p:nvSpPr>
          <p:cNvPr id="5" name="Footer Placeholder 4">
            <a:extLst>
              <a:ext uri="{FF2B5EF4-FFF2-40B4-BE49-F238E27FC236}">
                <a16:creationId xmlns:a16="http://schemas.microsoft.com/office/drawing/2014/main" id="{81A495B7-9595-40E7-DEE2-48464565AD21}"/>
              </a:ext>
            </a:extLst>
          </p:cNvPr>
          <p:cNvSpPr>
            <a:spLocks noGrp="1"/>
          </p:cNvSpPr>
          <p:nvPr>
            <p:ph type="ftr" sz="quarter" idx="11"/>
          </p:nvPr>
        </p:nvSpPr>
        <p:spPr/>
        <p:txBody>
          <a:bodyPr/>
          <a:lstStyle/>
          <a:p>
            <a:r>
              <a:rPr lang="en-US" dirty="0"/>
              <a:t>SUPP-01989 Insitu Supplier FAIR Training (Rev 2)</a:t>
            </a:r>
          </a:p>
        </p:txBody>
      </p:sp>
    </p:spTree>
    <p:extLst>
      <p:ext uri="{BB962C8B-B14F-4D97-AF65-F5344CB8AC3E}">
        <p14:creationId xmlns:p14="http://schemas.microsoft.com/office/powerpoint/2010/main" val="1532889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 y="0"/>
            <a:ext cx="12189126" cy="6858000"/>
          </a:xfrm>
          <a:prstGeom prst="rect">
            <a:avLst/>
          </a:prstGeom>
        </p:spPr>
      </p:pic>
      <p:sp>
        <p:nvSpPr>
          <p:cNvPr id="2" name="Title 1"/>
          <p:cNvSpPr>
            <a:spLocks noGrp="1"/>
          </p:cNvSpPr>
          <p:nvPr>
            <p:ph type="title"/>
          </p:nvPr>
        </p:nvSpPr>
        <p:spPr>
          <a:xfrm>
            <a:off x="609600" y="1357239"/>
            <a:ext cx="3211236" cy="1053884"/>
          </a:xfrm>
        </p:spPr>
        <p:txBody>
          <a:bodyPr/>
          <a:lstStyle/>
          <a:p>
            <a:r>
              <a:rPr lang="en-US" dirty="0"/>
              <a:t>Thank You!</a:t>
            </a:r>
          </a:p>
        </p:txBody>
      </p:sp>
      <p:sp>
        <p:nvSpPr>
          <p:cNvPr id="6" name="Text Placeholder 5"/>
          <p:cNvSpPr>
            <a:spLocks noGrp="1"/>
          </p:cNvSpPr>
          <p:nvPr>
            <p:ph type="body" sz="quarter" idx="13"/>
          </p:nvPr>
        </p:nvSpPr>
        <p:spPr>
          <a:xfrm>
            <a:off x="4506636" y="953145"/>
            <a:ext cx="5933427" cy="1751309"/>
          </a:xfrm>
        </p:spPr>
        <p:txBody>
          <a:bodyPr/>
          <a:lstStyle/>
          <a:p>
            <a:r>
              <a:rPr lang="en-US" dirty="0"/>
              <a:t>Have questions, feedback, or need assistance?</a:t>
            </a:r>
          </a:p>
          <a:p>
            <a:r>
              <a:rPr lang="en-US" dirty="0"/>
              <a:t>Please email</a:t>
            </a:r>
            <a:r>
              <a:rPr lang="en-US" b="1" dirty="0">
                <a:solidFill>
                  <a:schemeClr val="accent2"/>
                </a:solidFill>
              </a:rPr>
              <a:t> FAIR@insitu.com </a:t>
            </a:r>
            <a:r>
              <a:rPr lang="en-US" dirty="0"/>
              <a:t>and your Insitu Supplier Quality Engineer for support.</a:t>
            </a:r>
          </a:p>
        </p:txBody>
      </p:sp>
      <p:sp>
        <p:nvSpPr>
          <p:cNvPr id="3" name="Date Placeholder 2"/>
          <p:cNvSpPr>
            <a:spLocks noGrp="1"/>
          </p:cNvSpPr>
          <p:nvPr>
            <p:ph type="dt" sz="half" idx="14"/>
          </p:nvPr>
        </p:nvSpPr>
        <p:spPr/>
        <p:txBody>
          <a:bodyPr/>
          <a:lstStyle/>
          <a:p>
            <a:r>
              <a:rPr lang="en-US" dirty="0"/>
              <a:t>|  Copyright © 2020 Insitu. All rights reserved.  </a:t>
            </a:r>
          </a:p>
        </p:txBody>
      </p:sp>
      <p:sp>
        <p:nvSpPr>
          <p:cNvPr id="4" name="Footer Placeholder 3"/>
          <p:cNvSpPr>
            <a:spLocks noGrp="1"/>
          </p:cNvSpPr>
          <p:nvPr>
            <p:ph type="ftr" sz="quarter" idx="15"/>
          </p:nvPr>
        </p:nvSpPr>
        <p:spPr/>
        <p:txBody>
          <a:bodyPr/>
          <a:lstStyle/>
          <a:p>
            <a:r>
              <a:rPr lang="en-US" dirty="0"/>
              <a:t>SUPP-01989 Insitu Supplier FAIR Training (Rev 2)</a:t>
            </a:r>
          </a:p>
        </p:txBody>
      </p:sp>
      <p:sp>
        <p:nvSpPr>
          <p:cNvPr id="5" name="Slide Number Placeholder 4"/>
          <p:cNvSpPr>
            <a:spLocks noGrp="1"/>
          </p:cNvSpPr>
          <p:nvPr>
            <p:ph type="sldNum" sz="quarter" idx="16"/>
          </p:nvPr>
        </p:nvSpPr>
        <p:spPr/>
        <p:txBody>
          <a:bodyPr/>
          <a:lstStyle/>
          <a:p>
            <a:r>
              <a:rPr lang="en-US" dirty="0"/>
              <a:t>|  </a:t>
            </a:r>
            <a:fld id="{500C6950-C52F-42BE-94B8-510CB11A4759}" type="slidenum">
              <a:rPr lang="en-US" smtClean="0"/>
              <a:pPr/>
              <a:t>18</a:t>
            </a:fld>
            <a:endParaRPr lang="en-US" dirty="0"/>
          </a:p>
        </p:txBody>
      </p:sp>
      <p:sp>
        <p:nvSpPr>
          <p:cNvPr id="12" name="Rectangle 11"/>
          <p:cNvSpPr/>
          <p:nvPr/>
        </p:nvSpPr>
        <p:spPr>
          <a:xfrm>
            <a:off x="4124587" y="685800"/>
            <a:ext cx="78297" cy="22386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5493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174942846"/>
              </p:ext>
            </p:extLst>
          </p:nvPr>
        </p:nvGraphicFramePr>
        <p:xfrm>
          <a:off x="1280792" y="1213714"/>
          <a:ext cx="9608882" cy="4815840"/>
        </p:xfrm>
        <a:graphic>
          <a:graphicData uri="http://schemas.openxmlformats.org/drawingml/2006/table">
            <a:tbl>
              <a:tblPr firstRow="1" bandRow="1">
                <a:tableStyleId>{7DF18680-E054-41AD-8BC1-D1AEF772440D}</a:tableStyleId>
              </a:tblPr>
              <a:tblGrid>
                <a:gridCol w="8163998">
                  <a:extLst>
                    <a:ext uri="{9D8B030D-6E8A-4147-A177-3AD203B41FA5}">
                      <a16:colId xmlns:a16="http://schemas.microsoft.com/office/drawing/2014/main" val="3260882256"/>
                    </a:ext>
                  </a:extLst>
                </a:gridCol>
                <a:gridCol w="1444884">
                  <a:extLst>
                    <a:ext uri="{9D8B030D-6E8A-4147-A177-3AD203B41FA5}">
                      <a16:colId xmlns:a16="http://schemas.microsoft.com/office/drawing/2014/main" val="3878787271"/>
                    </a:ext>
                  </a:extLst>
                </a:gridCol>
              </a:tblGrid>
              <a:tr h="332517">
                <a:tc>
                  <a:txBody>
                    <a:bodyPr/>
                    <a:lstStyle/>
                    <a:p>
                      <a:r>
                        <a:rPr lang="en-US" dirty="0"/>
                        <a:t>Slide</a:t>
                      </a:r>
                      <a:r>
                        <a:rPr lang="en-US" baseline="0" dirty="0"/>
                        <a:t> Title</a:t>
                      </a:r>
                      <a:endParaRPr lang="en-US" dirty="0"/>
                    </a:p>
                  </a:txBody>
                  <a:tcPr/>
                </a:tc>
                <a:tc>
                  <a:txBody>
                    <a:bodyPr/>
                    <a:lstStyle/>
                    <a:p>
                      <a:pPr algn="ctr"/>
                      <a:r>
                        <a:rPr lang="en-US" dirty="0"/>
                        <a:t>Slide #</a:t>
                      </a:r>
                    </a:p>
                  </a:txBody>
                  <a:tcPr/>
                </a:tc>
                <a:extLst>
                  <a:ext uri="{0D108BD9-81ED-4DB2-BD59-A6C34878D82A}">
                    <a16:rowId xmlns:a16="http://schemas.microsoft.com/office/drawing/2014/main" val="2179116942"/>
                  </a:ext>
                </a:extLst>
              </a:tr>
              <a:tr h="370840">
                <a:tc>
                  <a:txBody>
                    <a:bodyPr/>
                    <a:lstStyle/>
                    <a:p>
                      <a:r>
                        <a:rPr lang="en-US" dirty="0">
                          <a:hlinkClick r:id="rId2" action="ppaction://hlinksldjump"/>
                        </a:rPr>
                        <a:t>Purpose of this Training</a:t>
                      </a:r>
                      <a:endParaRPr lang="en-US" dirty="0"/>
                    </a:p>
                  </a:txBody>
                  <a:tcPr/>
                </a:tc>
                <a:tc>
                  <a:txBody>
                    <a:bodyPr/>
                    <a:lstStyle/>
                    <a:p>
                      <a:pPr algn="ctr"/>
                      <a:r>
                        <a:rPr lang="en-US" dirty="0"/>
                        <a:t>3</a:t>
                      </a:r>
                    </a:p>
                  </a:txBody>
                  <a:tcPr/>
                </a:tc>
                <a:extLst>
                  <a:ext uri="{0D108BD9-81ED-4DB2-BD59-A6C34878D82A}">
                    <a16:rowId xmlns:a16="http://schemas.microsoft.com/office/drawing/2014/main" val="3581863378"/>
                  </a:ext>
                </a:extLst>
              </a:tr>
              <a:tr h="370840">
                <a:tc>
                  <a:txBody>
                    <a:bodyPr/>
                    <a:lstStyle/>
                    <a:p>
                      <a:r>
                        <a:rPr lang="en-US" dirty="0">
                          <a:hlinkClick r:id="rId3" action="ppaction://hlinksldjump"/>
                        </a:rPr>
                        <a:t>Purpose of a First Article</a:t>
                      </a:r>
                      <a:endParaRPr lang="en-US" dirty="0"/>
                    </a:p>
                  </a:txBody>
                  <a:tcPr/>
                </a:tc>
                <a:tc>
                  <a:txBody>
                    <a:bodyPr/>
                    <a:lstStyle/>
                    <a:p>
                      <a:pPr algn="ctr"/>
                      <a:r>
                        <a:rPr lang="en-US" dirty="0"/>
                        <a:t>4</a:t>
                      </a:r>
                    </a:p>
                  </a:txBody>
                  <a:tcPr/>
                </a:tc>
                <a:extLst>
                  <a:ext uri="{0D108BD9-81ED-4DB2-BD59-A6C34878D82A}">
                    <a16:rowId xmlns:a16="http://schemas.microsoft.com/office/drawing/2014/main" val="2564079155"/>
                  </a:ext>
                </a:extLst>
              </a:tr>
              <a:tr h="370840">
                <a:tc>
                  <a:txBody>
                    <a:bodyPr/>
                    <a:lstStyle/>
                    <a:p>
                      <a:r>
                        <a:rPr lang="en-US" dirty="0">
                          <a:hlinkClick r:id="rId4" action="ppaction://hlinksldjump"/>
                        </a:rPr>
                        <a:t>Definitions</a:t>
                      </a:r>
                      <a:endParaRPr lang="en-US" dirty="0"/>
                    </a:p>
                  </a:txBody>
                  <a:tcPr/>
                </a:tc>
                <a:tc>
                  <a:txBody>
                    <a:bodyPr/>
                    <a:lstStyle/>
                    <a:p>
                      <a:pPr algn="ctr"/>
                      <a:r>
                        <a:rPr lang="en-US" dirty="0"/>
                        <a:t>5</a:t>
                      </a:r>
                    </a:p>
                  </a:txBody>
                  <a:tcPr/>
                </a:tc>
                <a:extLst>
                  <a:ext uri="{0D108BD9-81ED-4DB2-BD59-A6C34878D82A}">
                    <a16:rowId xmlns:a16="http://schemas.microsoft.com/office/drawing/2014/main" val="15938654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ction="ppaction://hlinksldjump"/>
                        </a:rPr>
                        <a:t>When is a First Article Required</a:t>
                      </a:r>
                      <a:endParaRPr lang="en-US" dirty="0"/>
                    </a:p>
                  </a:txBody>
                  <a:tcPr/>
                </a:tc>
                <a:tc>
                  <a:txBody>
                    <a:bodyPr/>
                    <a:lstStyle/>
                    <a:p>
                      <a:pPr algn="ctr"/>
                      <a:r>
                        <a:rPr lang="en-US" dirty="0"/>
                        <a:t>6</a:t>
                      </a:r>
                    </a:p>
                  </a:txBody>
                  <a:tcPr/>
                </a:tc>
                <a:extLst>
                  <a:ext uri="{0D108BD9-81ED-4DB2-BD59-A6C34878D82A}">
                    <a16:rowId xmlns:a16="http://schemas.microsoft.com/office/drawing/2014/main" val="13828837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ction="ppaction://hlinksldjump"/>
                        </a:rPr>
                        <a:t>Supplier Responsibilities</a:t>
                      </a:r>
                      <a:endParaRPr lang="en-US" dirty="0"/>
                    </a:p>
                  </a:txBody>
                  <a:tcPr/>
                </a:tc>
                <a:tc>
                  <a:txBody>
                    <a:bodyPr/>
                    <a:lstStyle/>
                    <a:p>
                      <a:pPr algn="ctr"/>
                      <a:r>
                        <a:rPr lang="en-US" dirty="0"/>
                        <a:t>7</a:t>
                      </a:r>
                    </a:p>
                  </a:txBody>
                  <a:tcPr/>
                </a:tc>
                <a:extLst>
                  <a:ext uri="{0D108BD9-81ED-4DB2-BD59-A6C34878D82A}">
                    <a16:rowId xmlns:a16="http://schemas.microsoft.com/office/drawing/2014/main" val="19934364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7" action="ppaction://hlinksldjump"/>
                        </a:rPr>
                        <a:t>What to include in the FAIR package</a:t>
                      </a:r>
                      <a:endParaRPr lang="en-US" dirty="0"/>
                    </a:p>
                  </a:txBody>
                  <a:tcPr/>
                </a:tc>
                <a:tc>
                  <a:txBody>
                    <a:bodyPr/>
                    <a:lstStyle/>
                    <a:p>
                      <a:pPr algn="ctr"/>
                      <a:r>
                        <a:rPr lang="en-US" dirty="0"/>
                        <a:t>8</a:t>
                      </a:r>
                    </a:p>
                  </a:txBody>
                  <a:tcPr/>
                </a:tc>
                <a:extLst>
                  <a:ext uri="{0D108BD9-81ED-4DB2-BD59-A6C34878D82A}">
                    <a16:rowId xmlns:a16="http://schemas.microsoft.com/office/drawing/2014/main" val="34319340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8" action="ppaction://hlinksldjump"/>
                        </a:rPr>
                        <a:t>Bubbled (Ballooned) Drawing/Specification</a:t>
                      </a:r>
                      <a:endParaRPr lang="en-US" dirty="0"/>
                    </a:p>
                  </a:txBody>
                  <a:tcPr/>
                </a:tc>
                <a:tc>
                  <a:txBody>
                    <a:bodyPr/>
                    <a:lstStyle/>
                    <a:p>
                      <a:pPr algn="ctr"/>
                      <a:r>
                        <a:rPr lang="en-US" dirty="0"/>
                        <a:t>9</a:t>
                      </a:r>
                    </a:p>
                  </a:txBody>
                  <a:tcPr/>
                </a:tc>
                <a:extLst>
                  <a:ext uri="{0D108BD9-81ED-4DB2-BD59-A6C34878D82A}">
                    <a16:rowId xmlns:a16="http://schemas.microsoft.com/office/drawing/2014/main" val="32725079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9" action="ppaction://hlinksldjump"/>
                        </a:rPr>
                        <a:t>Nonconforming Material</a:t>
                      </a:r>
                      <a:endParaRPr lang="en-US" dirty="0"/>
                    </a:p>
                  </a:txBody>
                  <a:tcPr/>
                </a:tc>
                <a:tc>
                  <a:txBody>
                    <a:bodyPr/>
                    <a:lstStyle/>
                    <a:p>
                      <a:pPr algn="ctr"/>
                      <a:r>
                        <a:rPr lang="en-US" dirty="0"/>
                        <a:t>10</a:t>
                      </a:r>
                    </a:p>
                  </a:txBody>
                  <a:tcPr/>
                </a:tc>
                <a:extLst>
                  <a:ext uri="{0D108BD9-81ED-4DB2-BD59-A6C34878D82A}">
                    <a16:rowId xmlns:a16="http://schemas.microsoft.com/office/drawing/2014/main" val="21847084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0" action="ppaction://hlinksldjump"/>
                        </a:rPr>
                        <a:t>Form 1 Part Number Accountability</a:t>
                      </a:r>
                      <a:endParaRPr lang="en-US" dirty="0"/>
                    </a:p>
                  </a:txBody>
                  <a:tcPr/>
                </a:tc>
                <a:tc>
                  <a:txBody>
                    <a:bodyPr/>
                    <a:lstStyle/>
                    <a:p>
                      <a:pPr algn="ctr"/>
                      <a:r>
                        <a:rPr lang="en-US" dirty="0"/>
                        <a:t>11</a:t>
                      </a:r>
                    </a:p>
                  </a:txBody>
                  <a:tcPr/>
                </a:tc>
                <a:extLst>
                  <a:ext uri="{0D108BD9-81ED-4DB2-BD59-A6C34878D82A}">
                    <a16:rowId xmlns:a16="http://schemas.microsoft.com/office/drawing/2014/main" val="39846698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1" action="ppaction://hlinksldjump"/>
                        </a:rPr>
                        <a:t>Form 2 Product Accountability</a:t>
                      </a:r>
                      <a:endParaRPr lang="en-US" dirty="0"/>
                    </a:p>
                  </a:txBody>
                  <a:tcPr/>
                </a:tc>
                <a:tc>
                  <a:txBody>
                    <a:bodyPr/>
                    <a:lstStyle/>
                    <a:p>
                      <a:pPr algn="ctr"/>
                      <a:r>
                        <a:rPr lang="en-US" dirty="0"/>
                        <a:t>13</a:t>
                      </a:r>
                    </a:p>
                  </a:txBody>
                  <a:tcPr/>
                </a:tc>
                <a:extLst>
                  <a:ext uri="{0D108BD9-81ED-4DB2-BD59-A6C34878D82A}">
                    <a16:rowId xmlns:a16="http://schemas.microsoft.com/office/drawing/2014/main" val="12555513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2" action="ppaction://hlinksldjump"/>
                        </a:rPr>
                        <a:t>Form 3 Characteristic Accountability, Verification, and Compatibility Evaluation</a:t>
                      </a:r>
                      <a:endParaRPr lang="en-US" dirty="0"/>
                    </a:p>
                  </a:txBody>
                  <a:tcPr/>
                </a:tc>
                <a:tc>
                  <a:txBody>
                    <a:bodyPr/>
                    <a:lstStyle/>
                    <a:p>
                      <a:pPr algn="ctr"/>
                      <a:r>
                        <a:rPr lang="en-US" dirty="0"/>
                        <a:t>15</a:t>
                      </a:r>
                    </a:p>
                  </a:txBody>
                  <a:tcPr/>
                </a:tc>
                <a:extLst>
                  <a:ext uri="{0D108BD9-81ED-4DB2-BD59-A6C34878D82A}">
                    <a16:rowId xmlns:a16="http://schemas.microsoft.com/office/drawing/2014/main" val="26551014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13" action="ppaction://hlinksldjump"/>
                        </a:rPr>
                        <a:t>Questions and Contact</a:t>
                      </a:r>
                      <a:endParaRPr lang="en-US" dirty="0"/>
                    </a:p>
                  </a:txBody>
                  <a:tcPr/>
                </a:tc>
                <a:tc>
                  <a:txBody>
                    <a:bodyPr/>
                    <a:lstStyle/>
                    <a:p>
                      <a:pPr algn="ctr"/>
                      <a:r>
                        <a:rPr lang="en-US" dirty="0"/>
                        <a:t>21</a:t>
                      </a:r>
                    </a:p>
                  </a:txBody>
                  <a:tcPr/>
                </a:tc>
                <a:extLst>
                  <a:ext uri="{0D108BD9-81ED-4DB2-BD59-A6C34878D82A}">
                    <a16:rowId xmlns:a16="http://schemas.microsoft.com/office/drawing/2014/main" val="1109259838"/>
                  </a:ext>
                </a:extLst>
              </a:tr>
            </a:tbl>
          </a:graphicData>
        </a:graphic>
      </p:graphicFrame>
      <p:sp>
        <p:nvSpPr>
          <p:cNvPr id="2" name="Title 1"/>
          <p:cNvSpPr>
            <a:spLocks noGrp="1"/>
          </p:cNvSpPr>
          <p:nvPr>
            <p:ph type="title"/>
          </p:nvPr>
        </p:nvSpPr>
        <p:spPr/>
        <p:txBody>
          <a:bodyPr/>
          <a:lstStyle/>
          <a:p>
            <a:r>
              <a:rPr lang="en-US" dirty="0"/>
              <a:t>Outline</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4" name="Footer Placeholder 3"/>
          <p:cNvSpPr>
            <a:spLocks noGrp="1"/>
          </p:cNvSpPr>
          <p:nvPr>
            <p:ph type="ftr" sz="quarter" idx="11"/>
          </p:nvPr>
        </p:nvSpPr>
        <p:spPr/>
        <p:txBody>
          <a:bodyPr/>
          <a:lstStyle/>
          <a:p>
            <a:r>
              <a:rPr lang="en-US" dirty="0"/>
              <a:t>SUPP-01989 Insitu Supplier FAIR Training (Rev 2)</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2</a:t>
            </a:fld>
            <a:endParaRPr lang="en-US" dirty="0"/>
          </a:p>
        </p:txBody>
      </p:sp>
    </p:spTree>
    <p:extLst>
      <p:ext uri="{BB962C8B-B14F-4D97-AF65-F5344CB8AC3E}">
        <p14:creationId xmlns:p14="http://schemas.microsoft.com/office/powerpoint/2010/main" val="110895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this Training</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3</a:t>
            </a:fld>
            <a:endParaRPr lang="en-US" dirty="0"/>
          </a:p>
        </p:txBody>
      </p:sp>
      <p:sp>
        <p:nvSpPr>
          <p:cNvPr id="6" name="Rectangle 5"/>
          <p:cNvSpPr/>
          <p:nvPr/>
        </p:nvSpPr>
        <p:spPr>
          <a:xfrm>
            <a:off x="1107055" y="1185048"/>
            <a:ext cx="9719095" cy="4524315"/>
          </a:xfrm>
          <a:prstGeom prst="rect">
            <a:avLst/>
          </a:prstGeom>
        </p:spPr>
        <p:txBody>
          <a:bodyPr wrap="square">
            <a:spAutoFit/>
          </a:bodyPr>
          <a:lstStyle/>
          <a:p>
            <a:pPr marL="285750" indent="-285750">
              <a:buFont typeface="Wingdings" panose="05000000000000000000" pitchFamily="2" charset="2"/>
              <a:buChar char="§"/>
            </a:pPr>
            <a:r>
              <a:rPr lang="en-US" sz="2400" dirty="0"/>
              <a:t>The purpose of this presentation is to help Insitu suppliers understand how to deliver First Article Inspection Reports that meet Insitu’s requirements.   </a:t>
            </a:r>
          </a:p>
          <a:p>
            <a:endParaRPr lang="en-US" sz="2400" dirty="0"/>
          </a:p>
          <a:p>
            <a:pPr marL="285750" indent="-285750">
              <a:buFont typeface="Wingdings" panose="05000000000000000000" pitchFamily="2" charset="2"/>
              <a:buChar char="§"/>
            </a:pPr>
            <a:r>
              <a:rPr lang="en-US" sz="2400" dirty="0"/>
              <a:t>The purpose of an AS9102 First Article and its associated inspections (FAI) and report (FAIR) is to both protect the supplier and provide assurance to the customer that the supplier is capable of making the contracted product.</a:t>
            </a:r>
          </a:p>
          <a:p>
            <a:endParaRPr lang="en-US" sz="2400" dirty="0"/>
          </a:p>
          <a:p>
            <a:pPr marL="285750" indent="-285750">
              <a:buFont typeface="Wingdings" panose="05000000000000000000" pitchFamily="2" charset="2"/>
              <a:buChar char="§"/>
            </a:pPr>
            <a:r>
              <a:rPr lang="en-US" sz="2400" dirty="0"/>
              <a:t>At the end of this presentation, Insitu suppliers will be able to successfully submit a production First Article with its associated First Article Inspection Report, including all required documentation.</a:t>
            </a:r>
          </a:p>
        </p:txBody>
      </p:sp>
      <p:sp>
        <p:nvSpPr>
          <p:cNvPr id="7" name="Footer Placeholder 3">
            <a:extLst>
              <a:ext uri="{FF2B5EF4-FFF2-40B4-BE49-F238E27FC236}">
                <a16:creationId xmlns:a16="http://schemas.microsoft.com/office/drawing/2014/main" id="{99616085-570C-481B-8F8C-B7E2169562F2}"/>
              </a:ext>
            </a:extLst>
          </p:cNvPr>
          <p:cNvSpPr>
            <a:spLocks noGrp="1"/>
          </p:cNvSpPr>
          <p:nvPr>
            <p:ph type="ftr" sz="quarter" idx="11"/>
          </p:nvPr>
        </p:nvSpPr>
        <p:spPr>
          <a:xfrm>
            <a:off x="380999" y="6579971"/>
            <a:ext cx="8713125" cy="201829"/>
          </a:xfrm>
        </p:spPr>
        <p:txBody>
          <a:bodyPr/>
          <a:lstStyle/>
          <a:p>
            <a:r>
              <a:rPr lang="en-US" dirty="0"/>
              <a:t>SUPP-01989 Insitu Supplier FAIR Training (Rev 2)</a:t>
            </a:r>
          </a:p>
        </p:txBody>
      </p:sp>
    </p:spTree>
    <p:extLst>
      <p:ext uri="{BB962C8B-B14F-4D97-AF65-F5344CB8AC3E}">
        <p14:creationId xmlns:p14="http://schemas.microsoft.com/office/powerpoint/2010/main" val="2471680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a First Article</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4</a:t>
            </a:fld>
            <a:endParaRPr lang="en-US" dirty="0"/>
          </a:p>
        </p:txBody>
      </p:sp>
      <p:sp>
        <p:nvSpPr>
          <p:cNvPr id="7" name="Rectangle 6"/>
          <p:cNvSpPr/>
          <p:nvPr/>
        </p:nvSpPr>
        <p:spPr>
          <a:xfrm>
            <a:off x="1107055" y="1185048"/>
            <a:ext cx="9719095" cy="1569660"/>
          </a:xfrm>
          <a:prstGeom prst="rect">
            <a:avLst/>
          </a:prstGeom>
        </p:spPr>
        <p:txBody>
          <a:bodyPr wrap="square">
            <a:spAutoFit/>
          </a:bodyPr>
          <a:lstStyle/>
          <a:p>
            <a:pPr marL="342900" indent="-342900">
              <a:buFont typeface="Wingdings" panose="05000000000000000000" pitchFamily="2" charset="2"/>
              <a:buChar char="§"/>
            </a:pPr>
            <a:r>
              <a:rPr lang="en-US" sz="2400" dirty="0"/>
              <a:t>A First Article Report provides objective evidence that all engineering, design and specification requirements are correctly understood, accounted for, verified, and recorded. </a:t>
            </a:r>
          </a:p>
          <a:p>
            <a:pPr marL="342900" indent="-342900">
              <a:buFont typeface="Wingdings" panose="05000000000000000000" pitchFamily="2" charset="2"/>
              <a:buChar char="§"/>
            </a:pPr>
            <a:endParaRPr lang="en-US" sz="2400" dirty="0"/>
          </a:p>
        </p:txBody>
      </p:sp>
      <p:sp>
        <p:nvSpPr>
          <p:cNvPr id="8" name="Rectangle 7"/>
          <p:cNvSpPr/>
          <p:nvPr/>
        </p:nvSpPr>
        <p:spPr>
          <a:xfrm>
            <a:off x="926124" y="5900646"/>
            <a:ext cx="10498190" cy="369332"/>
          </a:xfrm>
          <a:prstGeom prst="rect">
            <a:avLst/>
          </a:prstGeom>
          <a:solidFill>
            <a:schemeClr val="accent1"/>
          </a:solidFill>
        </p:spPr>
        <p:txBody>
          <a:bodyPr wrap="square">
            <a:spAutoFit/>
          </a:bodyPr>
          <a:lstStyle/>
          <a:p>
            <a:pPr marL="1149350" indent="-692150"/>
            <a:r>
              <a:rPr lang="en-US" b="1" dirty="0">
                <a:solidFill>
                  <a:schemeClr val="bg1"/>
                </a:solidFill>
              </a:rPr>
              <a:t>Note:   </a:t>
            </a:r>
            <a:r>
              <a:rPr lang="en-US" dirty="0">
                <a:solidFill>
                  <a:schemeClr val="bg1"/>
                </a:solidFill>
              </a:rPr>
              <a:t>See AS9102 Section 1.2 for full description of the purpose of FAI</a:t>
            </a:r>
          </a:p>
        </p:txBody>
      </p:sp>
      <p:sp>
        <p:nvSpPr>
          <p:cNvPr id="10" name="Footer Placeholder 3">
            <a:extLst>
              <a:ext uri="{FF2B5EF4-FFF2-40B4-BE49-F238E27FC236}">
                <a16:creationId xmlns:a16="http://schemas.microsoft.com/office/drawing/2014/main" id="{E7611339-DC5C-4B96-8A05-0039392586D5}"/>
              </a:ext>
            </a:extLst>
          </p:cNvPr>
          <p:cNvSpPr>
            <a:spLocks noGrp="1"/>
          </p:cNvSpPr>
          <p:nvPr>
            <p:ph type="ftr" sz="quarter" idx="11"/>
          </p:nvPr>
        </p:nvSpPr>
        <p:spPr>
          <a:xfrm>
            <a:off x="380999" y="6579971"/>
            <a:ext cx="8713125" cy="201829"/>
          </a:xfrm>
        </p:spPr>
        <p:txBody>
          <a:bodyPr/>
          <a:lstStyle/>
          <a:p>
            <a:r>
              <a:rPr lang="en-US" dirty="0"/>
              <a:t>SUPP-01989 Insitu Supplier FAIR Training (Rev 2)</a:t>
            </a:r>
          </a:p>
        </p:txBody>
      </p:sp>
    </p:spTree>
    <p:extLst>
      <p:ext uri="{BB962C8B-B14F-4D97-AF65-F5344CB8AC3E}">
        <p14:creationId xmlns:p14="http://schemas.microsoft.com/office/powerpoint/2010/main" val="1080964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5</a:t>
            </a:fld>
            <a:endParaRPr lang="en-US" dirty="0"/>
          </a:p>
        </p:txBody>
      </p:sp>
      <p:sp>
        <p:nvSpPr>
          <p:cNvPr id="7" name="Rectangle 6"/>
          <p:cNvSpPr/>
          <p:nvPr/>
        </p:nvSpPr>
        <p:spPr>
          <a:xfrm>
            <a:off x="1107055" y="1185048"/>
            <a:ext cx="9719095" cy="4893647"/>
          </a:xfrm>
          <a:prstGeom prst="rect">
            <a:avLst/>
          </a:prstGeom>
        </p:spPr>
        <p:txBody>
          <a:bodyPr wrap="square">
            <a:spAutoFit/>
          </a:bodyPr>
          <a:lstStyle/>
          <a:p>
            <a:r>
              <a:rPr lang="en-US" sz="2400" b="1" dirty="0"/>
              <a:t>First Article:  </a:t>
            </a:r>
          </a:p>
          <a:p>
            <a:pPr marL="914400"/>
            <a:r>
              <a:rPr lang="en-US" sz="1600" dirty="0"/>
              <a:t>A part or assembly that is produced using the prescribed production manufacturing process for the purpose of ensuring that the manufacturer is capable of producing a product that will meet specified requirements.</a:t>
            </a:r>
          </a:p>
          <a:p>
            <a:pPr marL="914400"/>
            <a:endParaRPr lang="en-US" sz="2400" dirty="0"/>
          </a:p>
          <a:p>
            <a:r>
              <a:rPr lang="en-US" sz="2400" b="1" dirty="0"/>
              <a:t>First Article Inspection (FAI):  </a:t>
            </a:r>
          </a:p>
          <a:p>
            <a:pPr marL="914400"/>
            <a:r>
              <a:rPr lang="en-US" sz="1600" dirty="0"/>
              <a:t>A complete and documented physical and functional inspection process to verify that prescribed production methods have produced an acceptable item as specified by engineering drawings, planning, purchase order, engineering specifications, and/or other applicable design documents.</a:t>
            </a:r>
          </a:p>
          <a:p>
            <a:endParaRPr lang="en-US" sz="2400" b="1" dirty="0"/>
          </a:p>
          <a:p>
            <a:r>
              <a:rPr lang="en-US" sz="2400" b="1" dirty="0"/>
              <a:t>First Article Inspection Report (FAIR):</a:t>
            </a:r>
          </a:p>
          <a:p>
            <a:pPr marL="914400"/>
            <a:r>
              <a:rPr lang="en-US" sz="1600" dirty="0"/>
              <a:t>A package of documents for a part or assembly, including FAI inspection results, that demonstrates the part or assembly meets the specified requirements.</a:t>
            </a:r>
            <a:endParaRPr lang="en-US" sz="2400" dirty="0"/>
          </a:p>
          <a:p>
            <a:pPr marL="914400"/>
            <a:endParaRPr lang="en-US" sz="2400" dirty="0"/>
          </a:p>
          <a:p>
            <a:pPr marL="914400"/>
            <a:endParaRPr lang="en-US" sz="2400" dirty="0"/>
          </a:p>
        </p:txBody>
      </p:sp>
      <p:sp>
        <p:nvSpPr>
          <p:cNvPr id="8" name="Footer Placeholder 3">
            <a:extLst>
              <a:ext uri="{FF2B5EF4-FFF2-40B4-BE49-F238E27FC236}">
                <a16:creationId xmlns:a16="http://schemas.microsoft.com/office/drawing/2014/main" id="{7DFA4FA0-8EB5-4F29-8145-6E1A5317FDD2}"/>
              </a:ext>
            </a:extLst>
          </p:cNvPr>
          <p:cNvSpPr>
            <a:spLocks noGrp="1"/>
          </p:cNvSpPr>
          <p:nvPr>
            <p:ph type="ftr" sz="quarter" idx="11"/>
          </p:nvPr>
        </p:nvSpPr>
        <p:spPr>
          <a:xfrm>
            <a:off x="380999" y="6579971"/>
            <a:ext cx="8713125" cy="201829"/>
          </a:xfrm>
        </p:spPr>
        <p:txBody>
          <a:bodyPr/>
          <a:lstStyle/>
          <a:p>
            <a:r>
              <a:rPr lang="en-US" dirty="0"/>
              <a:t>SUPP-01989 Insitu Supplier FAIR Training (Rev 2)</a:t>
            </a:r>
          </a:p>
        </p:txBody>
      </p:sp>
    </p:spTree>
    <p:extLst>
      <p:ext uri="{BB962C8B-B14F-4D97-AF65-F5344CB8AC3E}">
        <p14:creationId xmlns:p14="http://schemas.microsoft.com/office/powerpoint/2010/main" val="4056701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07055" y="1185048"/>
            <a:ext cx="9719095" cy="4154984"/>
          </a:xfrm>
          <a:prstGeom prst="rect">
            <a:avLst/>
          </a:prstGeom>
        </p:spPr>
        <p:txBody>
          <a:bodyPr wrap="square">
            <a:spAutoFit/>
          </a:bodyPr>
          <a:lstStyle/>
          <a:p>
            <a:pPr marL="285750" indent="-285750">
              <a:buFont typeface="Wingdings" panose="05000000000000000000" pitchFamily="2" charset="2"/>
              <a:buChar char="§"/>
            </a:pPr>
            <a:r>
              <a:rPr lang="en-US" sz="2400" dirty="0"/>
              <a:t>The part is being introduced into production for the first time as a result of a new product development. </a:t>
            </a:r>
          </a:p>
          <a:p>
            <a:pPr marL="285750" indent="-285750">
              <a:buFont typeface="Wingdings" panose="05000000000000000000" pitchFamily="2" charset="2"/>
              <a:buChar char="§"/>
            </a:pPr>
            <a:r>
              <a:rPr lang="en-US" sz="2400" dirty="0"/>
              <a:t>The part is being sourced from a new supplier (or new sub tier supplier). </a:t>
            </a:r>
          </a:p>
          <a:p>
            <a:pPr marL="285750" indent="-285750">
              <a:buFont typeface="Wingdings" panose="05000000000000000000" pitchFamily="2" charset="2"/>
              <a:buChar char="§"/>
            </a:pPr>
            <a:r>
              <a:rPr lang="en-US" sz="2400" dirty="0"/>
              <a:t>The part manufacturing location has changed. </a:t>
            </a:r>
          </a:p>
          <a:p>
            <a:pPr marL="285750" indent="-285750">
              <a:buFont typeface="Wingdings" panose="05000000000000000000" pitchFamily="2" charset="2"/>
              <a:buChar char="§"/>
            </a:pPr>
            <a:r>
              <a:rPr lang="en-US" sz="2400" dirty="0"/>
              <a:t>In the judgment of Insitu Engineering or Quality, changes have been made to the manufacturing process/work instructions that could affect product conformance. </a:t>
            </a:r>
          </a:p>
          <a:p>
            <a:pPr marL="285750" indent="-285750">
              <a:buFont typeface="Wingdings" panose="05000000000000000000" pitchFamily="2" charset="2"/>
              <a:buChar char="§"/>
            </a:pPr>
            <a:r>
              <a:rPr lang="en-US" sz="2400" dirty="0"/>
              <a:t>The part has been released at a new revision level. </a:t>
            </a:r>
          </a:p>
          <a:p>
            <a:pPr marL="285750" indent="-285750">
              <a:buFont typeface="Wingdings" panose="05000000000000000000" pitchFamily="2" charset="2"/>
              <a:buChar char="§"/>
            </a:pPr>
            <a:r>
              <a:rPr lang="en-US" sz="2400" dirty="0"/>
              <a:t>As requested at the discretion of the Insitu SQE.</a:t>
            </a:r>
            <a:endParaRPr lang="en-US" sz="2400" dirty="0">
              <a:highlight>
                <a:srgbClr val="FFFF00"/>
              </a:highlight>
            </a:endParaRPr>
          </a:p>
          <a:p>
            <a:pPr marL="285750" indent="-285750">
              <a:buFont typeface="Wingdings" panose="05000000000000000000" pitchFamily="2" charset="2"/>
              <a:buChar char="§"/>
            </a:pPr>
            <a:r>
              <a:rPr lang="en-US" sz="2400" dirty="0"/>
              <a:t>Whenever there has been a gap in production of 2 or more years.</a:t>
            </a:r>
          </a:p>
        </p:txBody>
      </p:sp>
      <p:sp>
        <p:nvSpPr>
          <p:cNvPr id="2" name="Title 1"/>
          <p:cNvSpPr>
            <a:spLocks noGrp="1"/>
          </p:cNvSpPr>
          <p:nvPr>
            <p:ph type="title"/>
          </p:nvPr>
        </p:nvSpPr>
        <p:spPr/>
        <p:txBody>
          <a:bodyPr/>
          <a:lstStyle/>
          <a:p>
            <a:r>
              <a:rPr lang="en-US" dirty="0"/>
              <a:t>When is a First Article Required</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6</a:t>
            </a:fld>
            <a:endParaRPr lang="en-US" dirty="0"/>
          </a:p>
        </p:txBody>
      </p:sp>
      <p:sp>
        <p:nvSpPr>
          <p:cNvPr id="9" name="Rectangle 8"/>
          <p:cNvSpPr/>
          <p:nvPr/>
        </p:nvSpPr>
        <p:spPr>
          <a:xfrm>
            <a:off x="926124" y="5900646"/>
            <a:ext cx="10498190" cy="369332"/>
          </a:xfrm>
          <a:prstGeom prst="rect">
            <a:avLst/>
          </a:prstGeom>
          <a:solidFill>
            <a:schemeClr val="accent1"/>
          </a:solidFill>
        </p:spPr>
        <p:txBody>
          <a:bodyPr wrap="square">
            <a:spAutoFit/>
          </a:bodyPr>
          <a:lstStyle/>
          <a:p>
            <a:pPr marL="1149350" indent="-692150"/>
            <a:r>
              <a:rPr lang="en-US" b="1" dirty="0">
                <a:solidFill>
                  <a:schemeClr val="bg1"/>
                </a:solidFill>
              </a:rPr>
              <a:t>Note:  </a:t>
            </a:r>
            <a:r>
              <a:rPr lang="en-US" dirty="0">
                <a:solidFill>
                  <a:schemeClr val="bg1"/>
                </a:solidFill>
              </a:rPr>
              <a:t>See AS9102B Section 4.1 and Insitu PROC-00900 for full requirements </a:t>
            </a:r>
          </a:p>
        </p:txBody>
      </p:sp>
      <p:sp>
        <p:nvSpPr>
          <p:cNvPr id="8" name="Footer Placeholder 3">
            <a:extLst>
              <a:ext uri="{FF2B5EF4-FFF2-40B4-BE49-F238E27FC236}">
                <a16:creationId xmlns:a16="http://schemas.microsoft.com/office/drawing/2014/main" id="{3395C803-4BD5-45ED-BC78-C198CDBFA557}"/>
              </a:ext>
            </a:extLst>
          </p:cNvPr>
          <p:cNvSpPr>
            <a:spLocks noGrp="1"/>
          </p:cNvSpPr>
          <p:nvPr>
            <p:ph type="ftr" sz="quarter" idx="11"/>
          </p:nvPr>
        </p:nvSpPr>
        <p:spPr>
          <a:xfrm>
            <a:off x="380999" y="6579971"/>
            <a:ext cx="8713125" cy="201829"/>
          </a:xfrm>
        </p:spPr>
        <p:txBody>
          <a:bodyPr/>
          <a:lstStyle/>
          <a:p>
            <a:r>
              <a:rPr lang="en-US" dirty="0"/>
              <a:t>SUPP-01989 Insitu Supplier FAIR Training (Rev 2)</a:t>
            </a:r>
          </a:p>
        </p:txBody>
      </p:sp>
    </p:spTree>
    <p:extLst>
      <p:ext uri="{BB962C8B-B14F-4D97-AF65-F5344CB8AC3E}">
        <p14:creationId xmlns:p14="http://schemas.microsoft.com/office/powerpoint/2010/main" val="4097997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Supplier Responsibilities</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7</a:t>
            </a:fld>
            <a:endParaRPr lang="en-US" dirty="0"/>
          </a:p>
        </p:txBody>
      </p:sp>
      <p:sp>
        <p:nvSpPr>
          <p:cNvPr id="8" name="Rectangle 7"/>
          <p:cNvSpPr/>
          <p:nvPr/>
        </p:nvSpPr>
        <p:spPr>
          <a:xfrm>
            <a:off x="1073499" y="1002662"/>
            <a:ext cx="9719095" cy="5170646"/>
          </a:xfrm>
          <a:prstGeom prst="rect">
            <a:avLst/>
          </a:prstGeom>
        </p:spPr>
        <p:txBody>
          <a:bodyPr wrap="square">
            <a:spAutoFit/>
          </a:bodyPr>
          <a:lstStyle/>
          <a:p>
            <a:pPr marL="285750" indent="-285750">
              <a:buFont typeface="Wingdings" panose="05000000000000000000" pitchFamily="2" charset="2"/>
              <a:buChar char="§"/>
            </a:pPr>
            <a:r>
              <a:rPr lang="en-US" sz="2200" dirty="0"/>
              <a:t>Notify Insitu Quality prior to any change being implemented which would require a new First Article</a:t>
            </a:r>
          </a:p>
          <a:p>
            <a:pPr marL="285750" indent="-285750">
              <a:buFont typeface="Wingdings" panose="05000000000000000000" pitchFamily="2" charset="2"/>
              <a:buChar char="§"/>
            </a:pPr>
            <a:r>
              <a:rPr lang="en-US" sz="2200" dirty="0"/>
              <a:t>Provide a FAI/FAIR when requested by PO or when supplier change meets criteria of slide 6 </a:t>
            </a:r>
          </a:p>
          <a:p>
            <a:pPr marL="285750" indent="-285750">
              <a:buFont typeface="Wingdings" panose="05000000000000000000" pitchFamily="2" charset="2"/>
              <a:buChar char="§"/>
            </a:pPr>
            <a:r>
              <a:rPr lang="en-US" sz="2200" dirty="0"/>
              <a:t>Implement FAI with sub-tier suppliers</a:t>
            </a:r>
          </a:p>
          <a:p>
            <a:pPr marL="285750" indent="-285750">
              <a:buFont typeface="Wingdings" panose="05000000000000000000" pitchFamily="2" charset="2"/>
              <a:buChar char="§"/>
            </a:pPr>
            <a:r>
              <a:rPr lang="en-US" sz="2200" dirty="0"/>
              <a:t>Retain FAIR records in accordance with PROC-00900</a:t>
            </a:r>
          </a:p>
          <a:p>
            <a:pPr marL="285750" indent="-285750">
              <a:buFont typeface="Wingdings" panose="05000000000000000000" pitchFamily="2" charset="2"/>
              <a:buChar char="§"/>
            </a:pPr>
            <a:r>
              <a:rPr lang="en-US" sz="2200" dirty="0"/>
              <a:t>Provide documented control plan(s) for Insitu specified Key, Critical or Significant to Quality characteristics.</a:t>
            </a:r>
          </a:p>
          <a:p>
            <a:pPr marL="285750" indent="-285750">
              <a:buFont typeface="Wingdings" panose="05000000000000000000" pitchFamily="2" charset="2"/>
              <a:buChar char="§"/>
            </a:pPr>
            <a:r>
              <a:rPr lang="en-US" sz="2200" dirty="0"/>
              <a:t>Provide feedback for issues with drawings, material, and processes through the SREA process (Supplier Request for Engineering Approval).</a:t>
            </a:r>
          </a:p>
          <a:p>
            <a:pPr marL="285750" indent="-285750">
              <a:buFont typeface="Wingdings" panose="05000000000000000000" pitchFamily="2" charset="2"/>
              <a:buChar char="§"/>
            </a:pPr>
            <a:r>
              <a:rPr lang="en-US" sz="2200" dirty="0"/>
              <a:t>The FAIR and PFAIR is to be done by the Manufacture (AS9102 Section 1.2)</a:t>
            </a:r>
          </a:p>
          <a:p>
            <a:pPr marL="285750" indent="-285750">
              <a:buFont typeface="Wingdings" panose="05000000000000000000" pitchFamily="2" charset="2"/>
              <a:buChar char="§"/>
            </a:pPr>
            <a:r>
              <a:rPr lang="en-US" sz="2200" dirty="0"/>
              <a:t>Supplier to Reach out to Insitu SQE to determine whether a Full or a Partial is required when the full FAIR is invalidated prior to completing a new FAIR activity</a:t>
            </a:r>
          </a:p>
        </p:txBody>
      </p:sp>
      <p:sp>
        <p:nvSpPr>
          <p:cNvPr id="7" name="Footer Placeholder 3">
            <a:extLst>
              <a:ext uri="{FF2B5EF4-FFF2-40B4-BE49-F238E27FC236}">
                <a16:creationId xmlns:a16="http://schemas.microsoft.com/office/drawing/2014/main" id="{C70663F9-32ED-46E0-A2A6-1B376E9A1C46}"/>
              </a:ext>
            </a:extLst>
          </p:cNvPr>
          <p:cNvSpPr>
            <a:spLocks noGrp="1"/>
          </p:cNvSpPr>
          <p:nvPr>
            <p:ph type="ftr" sz="quarter" idx="11"/>
          </p:nvPr>
        </p:nvSpPr>
        <p:spPr>
          <a:xfrm>
            <a:off x="380999" y="6579971"/>
            <a:ext cx="8713125" cy="201829"/>
          </a:xfrm>
        </p:spPr>
        <p:txBody>
          <a:bodyPr/>
          <a:lstStyle/>
          <a:p>
            <a:r>
              <a:rPr lang="en-US" dirty="0"/>
              <a:t>SUPP-01989 Insitu Supplier FAIR Training (Rev 2)</a:t>
            </a:r>
          </a:p>
        </p:txBody>
      </p:sp>
    </p:spTree>
    <p:extLst>
      <p:ext uri="{BB962C8B-B14F-4D97-AF65-F5344CB8AC3E}">
        <p14:creationId xmlns:p14="http://schemas.microsoft.com/office/powerpoint/2010/main" val="2286569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6124" y="3805146"/>
            <a:ext cx="10498190" cy="2800767"/>
          </a:xfrm>
          <a:prstGeom prst="rect">
            <a:avLst/>
          </a:prstGeom>
          <a:solidFill>
            <a:schemeClr val="accent1"/>
          </a:solidFill>
        </p:spPr>
        <p:txBody>
          <a:bodyPr wrap="square">
            <a:spAutoFit/>
          </a:bodyPr>
          <a:lstStyle/>
          <a:p>
            <a:pPr marL="1149350" indent="-692150"/>
            <a:r>
              <a:rPr lang="en-US" sz="1600" b="1" dirty="0">
                <a:solidFill>
                  <a:schemeClr val="bg1"/>
                </a:solidFill>
              </a:rPr>
              <a:t>Notes: </a:t>
            </a:r>
          </a:p>
          <a:p>
            <a:pPr marL="742950" indent="-285750">
              <a:buFont typeface="Wingdings" panose="05000000000000000000" pitchFamily="2" charset="2"/>
              <a:buChar char="§"/>
            </a:pPr>
            <a:r>
              <a:rPr lang="en-US" sz="1600" dirty="0">
                <a:solidFill>
                  <a:schemeClr val="bg1"/>
                </a:solidFill>
              </a:rPr>
              <a:t>When creating FAIR packages, it is recommended to use a software solution such as DISCUS, Visual FAIR etc.</a:t>
            </a:r>
          </a:p>
          <a:p>
            <a:pPr marL="742950" indent="-285750">
              <a:buFont typeface="Wingdings" panose="05000000000000000000" pitchFamily="2" charset="2"/>
              <a:buChar char="§"/>
            </a:pPr>
            <a:r>
              <a:rPr lang="en-US" sz="1600" dirty="0">
                <a:solidFill>
                  <a:schemeClr val="bg1"/>
                </a:solidFill>
              </a:rPr>
              <a:t>Verify drawing notes to make sure processes are followed and documented for ESD  and IPC standards, etc.</a:t>
            </a:r>
          </a:p>
          <a:p>
            <a:pPr marL="742950" indent="-285750">
              <a:buFont typeface="Wingdings" panose="05000000000000000000" pitchFamily="2" charset="2"/>
              <a:buChar char="§"/>
            </a:pPr>
            <a:r>
              <a:rPr lang="en-US" sz="1600" dirty="0">
                <a:solidFill>
                  <a:schemeClr val="bg1"/>
                </a:solidFill>
              </a:rPr>
              <a:t>All documents submitted as a single Adobe type PDF to FAIR@insitu.com</a:t>
            </a:r>
          </a:p>
          <a:p>
            <a:pPr marL="742950" indent="-285750">
              <a:buFont typeface="Wingdings" panose="05000000000000000000" pitchFamily="2" charset="2"/>
              <a:buChar char="§"/>
            </a:pPr>
            <a:r>
              <a:rPr lang="en-US" sz="1600" dirty="0">
                <a:solidFill>
                  <a:schemeClr val="bg1"/>
                </a:solidFill>
              </a:rPr>
              <a:t>FAI part tagged so it can be identified on receipt at Insitu.  You can also indicate FAI on the packing slip (not in fine print) and on the package.</a:t>
            </a:r>
          </a:p>
          <a:p>
            <a:pPr marL="742950" indent="-285750">
              <a:buFont typeface="Wingdings" panose="05000000000000000000" pitchFamily="2" charset="2"/>
              <a:buChar char="§"/>
            </a:pPr>
            <a:r>
              <a:rPr lang="en-US" sz="1600" dirty="0">
                <a:solidFill>
                  <a:schemeClr val="bg1"/>
                </a:solidFill>
              </a:rPr>
              <a:t>Part Marking Verification required for all levels of an assembly</a:t>
            </a:r>
          </a:p>
          <a:p>
            <a:pPr marL="742950" indent="-285750">
              <a:buFont typeface="Wingdings" panose="05000000000000000000" pitchFamily="2" charset="2"/>
              <a:buChar char="§"/>
            </a:pPr>
            <a:r>
              <a:rPr lang="en-US" sz="1600" dirty="0">
                <a:solidFill>
                  <a:schemeClr val="bg1"/>
                </a:solidFill>
              </a:rPr>
              <a:t>Proprietary information may be redacted</a:t>
            </a:r>
          </a:p>
          <a:p>
            <a:pPr marL="742950" indent="-285750">
              <a:buFont typeface="Wingdings" panose="05000000000000000000" pitchFamily="2" charset="2"/>
              <a:buChar char="Ø"/>
            </a:pPr>
            <a:r>
              <a:rPr lang="en-US" sz="1600" dirty="0">
                <a:solidFill>
                  <a:schemeClr val="bg1"/>
                </a:solidFill>
              </a:rPr>
              <a:t>For additional details on special process please contact your Insitu SQE</a:t>
            </a:r>
            <a:endParaRPr lang="en-US" dirty="0">
              <a:solidFill>
                <a:schemeClr val="bg1"/>
              </a:solidFill>
            </a:endParaRPr>
          </a:p>
        </p:txBody>
      </p:sp>
      <p:sp>
        <p:nvSpPr>
          <p:cNvPr id="2" name="Title 1"/>
          <p:cNvSpPr>
            <a:spLocks noGrp="1"/>
          </p:cNvSpPr>
          <p:nvPr>
            <p:ph type="title"/>
          </p:nvPr>
        </p:nvSpPr>
        <p:spPr/>
        <p:txBody>
          <a:bodyPr/>
          <a:lstStyle/>
          <a:p>
            <a:r>
              <a:rPr lang="en-US" dirty="0"/>
              <a:t>What to include in the FAIR package</a:t>
            </a:r>
            <a:r>
              <a:rPr lang="en-US" sz="1200" dirty="0"/>
              <a:t>(objective Evidence)</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8</a:t>
            </a:fld>
            <a:endParaRPr lang="en-US" dirty="0"/>
          </a:p>
        </p:txBody>
      </p:sp>
      <p:sp>
        <p:nvSpPr>
          <p:cNvPr id="9" name="Footer Placeholder 3">
            <a:extLst>
              <a:ext uri="{FF2B5EF4-FFF2-40B4-BE49-F238E27FC236}">
                <a16:creationId xmlns:a16="http://schemas.microsoft.com/office/drawing/2014/main" id="{12970EDA-87B5-4392-82EE-2729A978B09D}"/>
              </a:ext>
            </a:extLst>
          </p:cNvPr>
          <p:cNvSpPr>
            <a:spLocks noGrp="1"/>
          </p:cNvSpPr>
          <p:nvPr>
            <p:ph type="ftr" sz="quarter" idx="11"/>
          </p:nvPr>
        </p:nvSpPr>
        <p:spPr>
          <a:xfrm>
            <a:off x="380999" y="6579971"/>
            <a:ext cx="8713125" cy="201829"/>
          </a:xfrm>
        </p:spPr>
        <p:txBody>
          <a:bodyPr/>
          <a:lstStyle/>
          <a:p>
            <a:r>
              <a:rPr lang="en-US" dirty="0"/>
              <a:t>SUPP-01989 Insitu Supplier FAIR Training (Rev 2)</a:t>
            </a:r>
          </a:p>
        </p:txBody>
      </p:sp>
      <p:sp>
        <p:nvSpPr>
          <p:cNvPr id="4" name="TextBox 3">
            <a:extLst>
              <a:ext uri="{FF2B5EF4-FFF2-40B4-BE49-F238E27FC236}">
                <a16:creationId xmlns:a16="http://schemas.microsoft.com/office/drawing/2014/main" id="{1929DEB1-CBAF-7D8F-3B17-11B7F7427EDF}"/>
              </a:ext>
            </a:extLst>
          </p:cNvPr>
          <p:cNvSpPr txBox="1"/>
          <p:nvPr/>
        </p:nvSpPr>
        <p:spPr>
          <a:xfrm>
            <a:off x="1064525" y="791570"/>
            <a:ext cx="9853684" cy="3011954"/>
          </a:xfrm>
          <a:prstGeom prst="rect">
            <a:avLst/>
          </a:prstGeom>
          <a:noFill/>
        </p:spPr>
        <p:txBody>
          <a:bodyPr wrap="square" lIns="0" tIns="0" rIns="0" bIns="0" rtlCol="0">
            <a:noAutofit/>
          </a:bodyPr>
          <a:lstStyle/>
          <a:p>
            <a:pPr marL="342900" indent="-342900">
              <a:buFont typeface="Wingdings" panose="05000000000000000000" pitchFamily="2" charset="2"/>
              <a:buChar char="q"/>
            </a:pPr>
            <a:r>
              <a:rPr lang="en-US" sz="1600" dirty="0"/>
              <a:t>AS9102 forms 1-3 (always include)</a:t>
            </a:r>
          </a:p>
          <a:p>
            <a:pPr marL="342900" indent="-342900">
              <a:buFont typeface="Wingdings" panose="05000000000000000000" pitchFamily="2" charset="2"/>
              <a:buChar char="q"/>
            </a:pPr>
            <a:r>
              <a:rPr lang="en-US" sz="1600" dirty="0"/>
              <a:t>Ballooned Drawing (always include)</a:t>
            </a:r>
          </a:p>
          <a:p>
            <a:pPr marL="342900" indent="-342900">
              <a:buFont typeface="Wingdings" panose="05000000000000000000" pitchFamily="2" charset="2"/>
              <a:buChar char="q"/>
            </a:pPr>
            <a:r>
              <a:rPr lang="en-US" sz="1600" dirty="0"/>
              <a:t>CoC of finished product (always include)</a:t>
            </a:r>
            <a:endParaRPr lang="en-US" sz="1600" dirty="0">
              <a:highlight>
                <a:srgbClr val="FFFF00"/>
              </a:highlight>
            </a:endParaRPr>
          </a:p>
          <a:p>
            <a:pPr marL="342900" indent="-342900">
              <a:buFont typeface="Wingdings" panose="05000000000000000000" pitchFamily="2" charset="2"/>
              <a:buChar char="q"/>
            </a:pPr>
            <a:r>
              <a:rPr lang="en-US" sz="1600" dirty="0"/>
              <a:t>Subassembly FAIRs (when requested by Insitu Quality)</a:t>
            </a:r>
            <a:r>
              <a:rPr lang="en-US" sz="1600" dirty="0">
                <a:highlight>
                  <a:srgbClr val="FFFF00"/>
                </a:highlight>
              </a:rPr>
              <a:t> </a:t>
            </a:r>
          </a:p>
          <a:p>
            <a:pPr marL="342900" indent="-342900">
              <a:buFont typeface="Wingdings" panose="05000000000000000000" pitchFamily="2" charset="2"/>
              <a:buChar char="q"/>
            </a:pPr>
            <a:r>
              <a:rPr lang="en-US" sz="1600" dirty="0"/>
              <a:t>Material Certs (when applicable)</a:t>
            </a:r>
          </a:p>
          <a:p>
            <a:pPr marL="342900" indent="-342900">
              <a:buFont typeface="Wingdings" panose="05000000000000000000" pitchFamily="2" charset="2"/>
              <a:buChar char="q"/>
            </a:pPr>
            <a:r>
              <a:rPr lang="en-US" sz="1600" dirty="0"/>
              <a:t>Special process Certs (when applicable; refer to PROC-00900)</a:t>
            </a:r>
            <a:endParaRPr lang="en-US" sz="1600" dirty="0">
              <a:solidFill>
                <a:srgbClr val="FF0000"/>
              </a:solidFill>
            </a:endParaRPr>
          </a:p>
          <a:p>
            <a:pPr marL="342900" indent="-342900">
              <a:buFont typeface="Wingdings" panose="05000000000000000000" pitchFamily="2" charset="2"/>
              <a:buChar char="q"/>
            </a:pPr>
            <a:r>
              <a:rPr lang="en-US" sz="1600" dirty="0"/>
              <a:t>CoC of sub-components (when applicable)</a:t>
            </a:r>
          </a:p>
          <a:p>
            <a:pPr marL="342900" indent="-342900">
              <a:buFont typeface="Wingdings" panose="05000000000000000000" pitchFamily="2" charset="2"/>
              <a:buChar char="q"/>
            </a:pPr>
            <a:r>
              <a:rPr lang="en-US" sz="1600" dirty="0"/>
              <a:t>PCB test coupon report (when requested by Insitu Quality)</a:t>
            </a:r>
          </a:p>
          <a:p>
            <a:pPr marL="342900" indent="-342900">
              <a:buFont typeface="Wingdings" panose="05000000000000000000" pitchFamily="2" charset="2"/>
              <a:buChar char="q"/>
            </a:pPr>
            <a:r>
              <a:rPr lang="en-US" sz="1600" dirty="0"/>
              <a:t>IUID Grade Report (when IUID is required by the drawing)</a:t>
            </a:r>
          </a:p>
          <a:p>
            <a:pPr marL="342900" indent="-342900">
              <a:buFont typeface="Wingdings" panose="05000000000000000000" pitchFamily="2" charset="2"/>
              <a:buChar char="q"/>
            </a:pPr>
            <a:r>
              <a:rPr lang="en-US" sz="1600" dirty="0"/>
              <a:t>Test documentation (when applicable)</a:t>
            </a:r>
          </a:p>
          <a:p>
            <a:pPr marL="342900" indent="-342900">
              <a:buFont typeface="Wingdings" panose="05000000000000000000" pitchFamily="2" charset="2"/>
              <a:buChar char="q"/>
            </a:pPr>
            <a:r>
              <a:rPr lang="en-US" sz="1600" dirty="0"/>
              <a:t>Control Plan (when applicable)</a:t>
            </a:r>
            <a:endParaRPr lang="en-US" sz="1600" dirty="0">
              <a:highlight>
                <a:srgbClr val="FFFF00"/>
              </a:highlight>
            </a:endParaRPr>
          </a:p>
          <a:p>
            <a:pPr marL="342900" indent="-342900">
              <a:buFont typeface="Wingdings" panose="05000000000000000000" pitchFamily="2" charset="2"/>
              <a:buChar char="q"/>
            </a:pPr>
            <a:r>
              <a:rPr lang="en-US" sz="1600" dirty="0"/>
              <a:t>Insitu Approved NCMR (when applicable)</a:t>
            </a:r>
          </a:p>
          <a:p>
            <a:pPr marL="228600" indent="-228600">
              <a:lnSpc>
                <a:spcPct val="90000"/>
              </a:lnSpc>
              <a:spcBef>
                <a:spcPts val="600"/>
              </a:spcBef>
              <a:spcAft>
                <a:spcPts val="600"/>
              </a:spcAft>
              <a:buFont typeface="Wingdings" panose="05000000000000000000" pitchFamily="2" charset="2"/>
              <a:buChar char="§"/>
            </a:pPr>
            <a:endParaRPr lang="en-US" sz="1400" dirty="0"/>
          </a:p>
        </p:txBody>
      </p:sp>
    </p:spTree>
    <p:extLst>
      <p:ext uri="{BB962C8B-B14F-4D97-AF65-F5344CB8AC3E}">
        <p14:creationId xmlns:p14="http://schemas.microsoft.com/office/powerpoint/2010/main" val="151250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Bubbled (Ballooned) Drawing/Specification</a:t>
            </a:r>
          </a:p>
        </p:txBody>
      </p:sp>
      <p:sp>
        <p:nvSpPr>
          <p:cNvPr id="3" name="Date Placeholder 2"/>
          <p:cNvSpPr>
            <a:spLocks noGrp="1"/>
          </p:cNvSpPr>
          <p:nvPr>
            <p:ph type="dt" sz="half" idx="10"/>
          </p:nvPr>
        </p:nvSpPr>
        <p:spPr/>
        <p:txBody>
          <a:bodyPr/>
          <a:lstStyle/>
          <a:p>
            <a:r>
              <a:rPr lang="en-US" dirty="0"/>
              <a:t>|  Copyright © 2020 Insitu. All rights reserved.  </a:t>
            </a:r>
          </a:p>
        </p:txBody>
      </p:sp>
      <p:sp>
        <p:nvSpPr>
          <p:cNvPr id="5" name="Slide Number Placeholder 4"/>
          <p:cNvSpPr>
            <a:spLocks noGrp="1"/>
          </p:cNvSpPr>
          <p:nvPr>
            <p:ph type="sldNum" sz="quarter" idx="12"/>
          </p:nvPr>
        </p:nvSpPr>
        <p:spPr/>
        <p:txBody>
          <a:bodyPr/>
          <a:lstStyle/>
          <a:p>
            <a:r>
              <a:rPr lang="en-US" dirty="0"/>
              <a:t>|  </a:t>
            </a:r>
            <a:fld id="{500C6950-C52F-42BE-94B8-510CB11A4759}" type="slidenum">
              <a:rPr lang="en-US" smtClean="0"/>
              <a:pPr/>
              <a:t>9</a:t>
            </a:fld>
            <a:endParaRPr lang="en-US" dirty="0"/>
          </a:p>
        </p:txBody>
      </p:sp>
      <p:pic>
        <p:nvPicPr>
          <p:cNvPr id="7" name="Picture 6"/>
          <p:cNvPicPr>
            <a:picLocks noChangeAspect="1"/>
          </p:cNvPicPr>
          <p:nvPr/>
        </p:nvPicPr>
        <p:blipFill>
          <a:blip r:embed="rId3"/>
          <a:stretch>
            <a:fillRect/>
          </a:stretch>
        </p:blipFill>
        <p:spPr>
          <a:xfrm>
            <a:off x="926124" y="2835133"/>
            <a:ext cx="3316511" cy="1176630"/>
          </a:xfrm>
          <a:prstGeom prst="rect">
            <a:avLst/>
          </a:prstGeom>
        </p:spPr>
      </p:pic>
      <p:pic>
        <p:nvPicPr>
          <p:cNvPr id="9" name="Picture 8"/>
          <p:cNvPicPr>
            <a:picLocks noChangeAspect="1"/>
          </p:cNvPicPr>
          <p:nvPr/>
        </p:nvPicPr>
        <p:blipFill>
          <a:blip r:embed="rId4"/>
          <a:stretch>
            <a:fillRect/>
          </a:stretch>
        </p:blipFill>
        <p:spPr>
          <a:xfrm>
            <a:off x="5122205" y="2323900"/>
            <a:ext cx="1873346" cy="1809843"/>
          </a:xfrm>
          <a:prstGeom prst="rect">
            <a:avLst/>
          </a:prstGeom>
        </p:spPr>
      </p:pic>
      <p:pic>
        <p:nvPicPr>
          <p:cNvPr id="11" name="Picture 10"/>
          <p:cNvPicPr>
            <a:picLocks noChangeAspect="1"/>
          </p:cNvPicPr>
          <p:nvPr/>
        </p:nvPicPr>
        <p:blipFill>
          <a:blip r:embed="rId5"/>
          <a:stretch>
            <a:fillRect/>
          </a:stretch>
        </p:blipFill>
        <p:spPr>
          <a:xfrm>
            <a:off x="7721514" y="2655314"/>
            <a:ext cx="3352972" cy="1358970"/>
          </a:xfrm>
          <a:prstGeom prst="rect">
            <a:avLst/>
          </a:prstGeom>
        </p:spPr>
      </p:pic>
      <p:sp>
        <p:nvSpPr>
          <p:cNvPr id="12" name="TextBox 11"/>
          <p:cNvSpPr txBox="1"/>
          <p:nvPr/>
        </p:nvSpPr>
        <p:spPr>
          <a:xfrm>
            <a:off x="8135800" y="7562397"/>
            <a:ext cx="2524400" cy="312893"/>
          </a:xfrm>
          <a:prstGeom prst="rect">
            <a:avLst/>
          </a:prstGeom>
          <a:noFill/>
        </p:spPr>
        <p:txBody>
          <a:bodyPr wrap="square" lIns="0" tIns="0" rIns="0" bIns="0" rtlCol="0">
            <a:noAutofit/>
          </a:bodyPr>
          <a:lstStyle/>
          <a:p>
            <a:pPr>
              <a:lnSpc>
                <a:spcPct val="90000"/>
              </a:lnSpc>
              <a:spcBef>
                <a:spcPts val="600"/>
              </a:spcBef>
              <a:spcAft>
                <a:spcPts val="600"/>
              </a:spcAft>
            </a:pPr>
            <a:r>
              <a:rPr lang="en-US" dirty="0"/>
              <a:t>Specification example</a:t>
            </a:r>
          </a:p>
        </p:txBody>
      </p:sp>
      <p:sp>
        <p:nvSpPr>
          <p:cNvPr id="14" name="Rectangle 13"/>
          <p:cNvSpPr/>
          <p:nvPr/>
        </p:nvSpPr>
        <p:spPr>
          <a:xfrm>
            <a:off x="1107055" y="1066216"/>
            <a:ext cx="10317259" cy="1200329"/>
          </a:xfrm>
          <a:prstGeom prst="rect">
            <a:avLst/>
          </a:prstGeom>
        </p:spPr>
        <p:txBody>
          <a:bodyPr wrap="square">
            <a:spAutoFit/>
          </a:bodyPr>
          <a:lstStyle/>
          <a:p>
            <a:r>
              <a:rPr lang="en-US" sz="2400" dirty="0"/>
              <a:t>A bubble is a circled or boxed character that is used to identify the location of a requirement definition and is used to identify the inspection or measurement of the definition on the Characteristic Results Form. </a:t>
            </a:r>
          </a:p>
        </p:txBody>
      </p:sp>
      <p:sp>
        <p:nvSpPr>
          <p:cNvPr id="15" name="Rectangle 14"/>
          <p:cNvSpPr/>
          <p:nvPr/>
        </p:nvSpPr>
        <p:spPr>
          <a:xfrm>
            <a:off x="926124" y="4929120"/>
            <a:ext cx="10498190" cy="1477328"/>
          </a:xfrm>
          <a:prstGeom prst="rect">
            <a:avLst/>
          </a:prstGeom>
          <a:solidFill>
            <a:schemeClr val="accent1"/>
          </a:solidFill>
        </p:spPr>
        <p:txBody>
          <a:bodyPr wrap="square">
            <a:spAutoFit/>
          </a:bodyPr>
          <a:lstStyle/>
          <a:p>
            <a:pPr marL="1149350" indent="-692150"/>
            <a:r>
              <a:rPr lang="en-US" b="1" dirty="0">
                <a:solidFill>
                  <a:schemeClr val="bg1"/>
                </a:solidFill>
              </a:rPr>
              <a:t>Notes:  </a:t>
            </a:r>
          </a:p>
          <a:p>
            <a:pPr marL="738188" indent="-273050">
              <a:buFont typeface="Wingdings" panose="05000000000000000000" pitchFamily="2" charset="2"/>
              <a:buChar char="§"/>
            </a:pPr>
            <a:r>
              <a:rPr lang="en-US" b="1" dirty="0">
                <a:solidFill>
                  <a:schemeClr val="bg1"/>
                </a:solidFill>
              </a:rPr>
              <a:t>I</a:t>
            </a:r>
            <a:r>
              <a:rPr lang="en-US" dirty="0">
                <a:solidFill>
                  <a:schemeClr val="bg1"/>
                </a:solidFill>
              </a:rPr>
              <a:t>t is not a requirement to start with the notes, but is a best practice</a:t>
            </a:r>
          </a:p>
          <a:p>
            <a:pPr marL="738188" indent="-273050">
              <a:buFont typeface="Wingdings" panose="05000000000000000000" pitchFamily="2" charset="2"/>
              <a:buChar char="§"/>
            </a:pPr>
            <a:r>
              <a:rPr lang="en-US" dirty="0">
                <a:solidFill>
                  <a:schemeClr val="bg1"/>
                </a:solidFill>
              </a:rPr>
              <a:t>All notes and instructions should to be bubbled</a:t>
            </a:r>
          </a:p>
          <a:p>
            <a:pPr marL="738188" indent="-273050">
              <a:buFont typeface="Wingdings" panose="05000000000000000000" pitchFamily="2" charset="2"/>
              <a:buChar char="§"/>
            </a:pPr>
            <a:r>
              <a:rPr lang="en-US" dirty="0">
                <a:solidFill>
                  <a:schemeClr val="bg1"/>
                </a:solidFill>
              </a:rPr>
              <a:t>Reference and basic dimensions do not need to be bubbled</a:t>
            </a:r>
          </a:p>
          <a:p>
            <a:pPr marL="738188" indent="-273050">
              <a:buFont typeface="Wingdings" panose="05000000000000000000" pitchFamily="2" charset="2"/>
              <a:buChar char="§"/>
            </a:pPr>
            <a:r>
              <a:rPr lang="en-US" dirty="0">
                <a:solidFill>
                  <a:schemeClr val="bg1"/>
                </a:solidFill>
              </a:rPr>
              <a:t>All specification definition is to be bubbled </a:t>
            </a:r>
          </a:p>
        </p:txBody>
      </p:sp>
      <p:sp>
        <p:nvSpPr>
          <p:cNvPr id="16" name="Rectangle 15"/>
          <p:cNvSpPr/>
          <p:nvPr/>
        </p:nvSpPr>
        <p:spPr>
          <a:xfrm>
            <a:off x="1326918" y="4257559"/>
            <a:ext cx="2515265" cy="369332"/>
          </a:xfrm>
          <a:prstGeom prst="rect">
            <a:avLst/>
          </a:prstGeom>
        </p:spPr>
        <p:txBody>
          <a:bodyPr wrap="square">
            <a:spAutoFit/>
          </a:bodyPr>
          <a:lstStyle/>
          <a:p>
            <a:r>
              <a:rPr lang="en-US" dirty="0"/>
              <a:t>Print Example 1</a:t>
            </a:r>
          </a:p>
        </p:txBody>
      </p:sp>
      <p:sp>
        <p:nvSpPr>
          <p:cNvPr id="17" name="Rectangle 16"/>
          <p:cNvSpPr/>
          <p:nvPr/>
        </p:nvSpPr>
        <p:spPr>
          <a:xfrm>
            <a:off x="5242422" y="4257559"/>
            <a:ext cx="2515265" cy="369332"/>
          </a:xfrm>
          <a:prstGeom prst="rect">
            <a:avLst/>
          </a:prstGeom>
        </p:spPr>
        <p:txBody>
          <a:bodyPr wrap="square">
            <a:spAutoFit/>
          </a:bodyPr>
          <a:lstStyle/>
          <a:p>
            <a:r>
              <a:rPr lang="en-US" dirty="0"/>
              <a:t>Print Example 2</a:t>
            </a:r>
          </a:p>
        </p:txBody>
      </p:sp>
      <p:sp>
        <p:nvSpPr>
          <p:cNvPr id="18" name="Rectangle 17"/>
          <p:cNvSpPr/>
          <p:nvPr/>
        </p:nvSpPr>
        <p:spPr>
          <a:xfrm>
            <a:off x="8296817" y="4257559"/>
            <a:ext cx="2515265" cy="369332"/>
          </a:xfrm>
          <a:prstGeom prst="rect">
            <a:avLst/>
          </a:prstGeom>
        </p:spPr>
        <p:txBody>
          <a:bodyPr wrap="square">
            <a:spAutoFit/>
          </a:bodyPr>
          <a:lstStyle/>
          <a:p>
            <a:r>
              <a:rPr lang="en-US" dirty="0"/>
              <a:t>Specification example</a:t>
            </a:r>
          </a:p>
        </p:txBody>
      </p:sp>
      <p:sp>
        <p:nvSpPr>
          <p:cNvPr id="19" name="Footer Placeholder 3">
            <a:extLst>
              <a:ext uri="{FF2B5EF4-FFF2-40B4-BE49-F238E27FC236}">
                <a16:creationId xmlns:a16="http://schemas.microsoft.com/office/drawing/2014/main" id="{1F4E9543-8219-4280-8162-0606EE3109A2}"/>
              </a:ext>
            </a:extLst>
          </p:cNvPr>
          <p:cNvSpPr>
            <a:spLocks noGrp="1"/>
          </p:cNvSpPr>
          <p:nvPr>
            <p:ph type="ftr" sz="quarter" idx="11"/>
          </p:nvPr>
        </p:nvSpPr>
        <p:spPr>
          <a:xfrm>
            <a:off x="380999" y="6579971"/>
            <a:ext cx="8713125" cy="201829"/>
          </a:xfrm>
        </p:spPr>
        <p:txBody>
          <a:bodyPr/>
          <a:lstStyle/>
          <a:p>
            <a:r>
              <a:rPr lang="en-US" dirty="0"/>
              <a:t>SUPP-01989 Insitu Supplier FAIR Training (Rev 2)</a:t>
            </a:r>
          </a:p>
        </p:txBody>
      </p:sp>
      <p:sp>
        <p:nvSpPr>
          <p:cNvPr id="4" name="TextBox 3">
            <a:extLst>
              <a:ext uri="{FF2B5EF4-FFF2-40B4-BE49-F238E27FC236}">
                <a16:creationId xmlns:a16="http://schemas.microsoft.com/office/drawing/2014/main" id="{99D84252-8D06-B959-0A47-33EFE54697A9}"/>
              </a:ext>
            </a:extLst>
          </p:cNvPr>
          <p:cNvSpPr txBox="1"/>
          <p:nvPr/>
        </p:nvSpPr>
        <p:spPr>
          <a:xfrm>
            <a:off x="9619129" y="2725271"/>
            <a:ext cx="1455357" cy="321871"/>
          </a:xfrm>
          <a:prstGeom prst="rect">
            <a:avLst/>
          </a:prstGeom>
          <a:solidFill>
            <a:schemeClr val="bg1"/>
          </a:solidFill>
        </p:spPr>
        <p:txBody>
          <a:bodyPr wrap="square" lIns="0" tIns="0" rIns="0" bIns="0" rtlCol="0">
            <a:noAutofit/>
          </a:bodyPr>
          <a:lstStyle/>
          <a:p>
            <a:pPr marL="228600" indent="-228600">
              <a:lnSpc>
                <a:spcPct val="90000"/>
              </a:lnSpc>
              <a:spcBef>
                <a:spcPts val="600"/>
              </a:spcBef>
              <a:spcAft>
                <a:spcPts val="600"/>
              </a:spcAft>
              <a:buFont typeface="Wingdings" panose="05000000000000000000" pitchFamily="2" charset="2"/>
              <a:buChar char="§"/>
            </a:pPr>
            <a:endParaRPr lang="en-US" dirty="0"/>
          </a:p>
        </p:txBody>
      </p:sp>
    </p:spTree>
    <p:extLst>
      <p:ext uri="{BB962C8B-B14F-4D97-AF65-F5344CB8AC3E}">
        <p14:creationId xmlns:p14="http://schemas.microsoft.com/office/powerpoint/2010/main" val="896846679"/>
      </p:ext>
    </p:extLst>
  </p:cSld>
  <p:clrMapOvr>
    <a:masterClrMapping/>
  </p:clrMapOvr>
</p:sld>
</file>

<file path=ppt/theme/theme1.xml><?xml version="1.0" encoding="utf-8"?>
<a:theme xmlns:a="http://schemas.openxmlformats.org/drawingml/2006/main" name="Insitu Theme">
  <a:themeElements>
    <a:clrScheme name="Insitu PPT Colors">
      <a:dk1>
        <a:srgbClr val="000000"/>
      </a:dk1>
      <a:lt1>
        <a:sysClr val="window" lastClr="FFFFFF"/>
      </a:lt1>
      <a:dk2>
        <a:srgbClr val="003C71"/>
      </a:dk2>
      <a:lt2>
        <a:srgbClr val="C8C8C8"/>
      </a:lt2>
      <a:accent1>
        <a:srgbClr val="7A99AC"/>
      </a:accent1>
      <a:accent2>
        <a:srgbClr val="009CBD"/>
      </a:accent2>
      <a:accent3>
        <a:srgbClr val="F69100"/>
      </a:accent3>
      <a:accent4>
        <a:srgbClr val="78B832"/>
      </a:accent4>
      <a:accent5>
        <a:srgbClr val="003C71"/>
      </a:accent5>
      <a:accent6>
        <a:srgbClr val="DA291C"/>
      </a:accent6>
      <a:hlink>
        <a:srgbClr val="0563C1"/>
      </a:hlink>
      <a:folHlink>
        <a:srgbClr val="0563C1"/>
      </a:folHlink>
    </a:clrScheme>
    <a:fontScheme name="Insitu PPT Fonts">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60000"/>
            <a:lumOff val="40000"/>
          </a:schemeClr>
        </a:solidFill>
        <a:ln>
          <a:noFill/>
        </a:ln>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ctr">
          <a:spcBef>
            <a:spcPts val="600"/>
          </a:spcBef>
          <a:defRPr sz="1600"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228600" indent="-228600">
          <a:lnSpc>
            <a:spcPct val="90000"/>
          </a:lnSpc>
          <a:spcBef>
            <a:spcPts val="600"/>
          </a:spcBef>
          <a:spcAft>
            <a:spcPts val="600"/>
          </a:spcAft>
          <a:buFont typeface="Wingdings" panose="05000000000000000000" pitchFamily="2" charset="2"/>
          <a:buChar char="§"/>
          <a:defRPr dirty="0" smtClean="0"/>
        </a:defPPr>
      </a:lstStyle>
    </a:txDef>
  </a:objectDefaults>
  <a:extraClrSchemeLst/>
  <a:extLst>
    <a:ext uri="{05A4C25C-085E-4340-85A3-A5531E510DB2}">
      <thm15:themeFamily xmlns:thm15="http://schemas.microsoft.com/office/thememl/2012/main" name="FAIR training draft" id="{8C6ED09D-2AD3-41A6-9017-87720915B98F}" vid="{25D2FCF9-E0C6-42ED-BFC6-175152614E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situ PP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vision xmlns="949253df-7701-4235-9724-26cae2c9a1aa">3</Revision>
    <DocumentType xmlns="949253df-7701-4235-9724-26cae2c9a1aa">Supplemental</DocumentType>
    <OwningSubFunction xmlns="949253df-7701-4235-9724-26cae2c9a1aa">32</OwningSubFunction>
    <Stakeholders xmlns="949253df-7701-4235-9724-26cae2c9a1aa">
      <UserInfo>
        <DisplayName>i:0#.w|bingen\jaredas</DisplayName>
        <AccountId>133</AccountId>
        <AccountType/>
      </UserInfo>
    </Stakeholders>
    <LegacyAuthRef xmlns="949253df-7701-4235-9724-26cae2c9a1aa" xsi:nil="true"/>
    <Document_x0020_Status xmlns="949253df-7701-4235-9724-26cae2c9a1aa">Approved</Document_x0020_Status>
    <Process_x0020_Owner xmlns="949253df-7701-4235-9724-26cae2c9a1aa">
      <UserInfo>
        <DisplayName>Andrew Fishburn</DisplayName>
        <AccountId>75</AccountId>
        <AccountType/>
      </UserInfo>
    </Process_x0020_Owner>
    <Last_x0020_Publish_x0020_Date xmlns="949253df-7701-4235-9724-26cae2c9a1aa">2025-06-03T07:00:00+00:00</Last_x0020_Publish_x0020_Date>
    <Source_x0020_Location xmlns="949253df-7701-4235-9724-26cae2c9a1aa">DMS</Source_x0020_Location>
    <Insitu_x0020_Univ_x0020_Document xmlns="949253df-7701-4235-9724-26cae2c9a1aa">No</Insitu_x0020_Univ_x0020_Document>
    <AuthorityReference xmlns="949253df-7701-4235-9724-26cae2c9a1aa">1934</AuthorityReference>
    <AssociatedCharters xmlns="949253df-7701-4235-9724-26cae2c9a1aa">2277</AssociatedCharters>
    <Annual_x0020_Review_x0020_Date xmlns="949253df-7701-4235-9724-26cae2c9a1aa">2030-06-03T07:00:00+00:00</Annual_x0020_Review_x0020_Date>
    <Applicable_x0020_to_x0020_Field_x0020_Ops xmlns="949253df-7701-4235-9724-26cae2c9a1aa">false</Applicable_x0020_to_x0020_Field_x0020_Ops>
    <Security_x0020_Level xmlns="949253df-7701-4235-9724-26cae2c9a1aa">Proprietary</Security_x0020_Level>
    <External_x0020_Approval_x0020_Required_x003f_ xmlns="949253df-7701-4235-9724-26cae2c9a1aa">false</External_x0020_Approval_x0020_Required_x003f_>
    <OwningFunction xmlns="949253df-7701-4235-9724-26cae2c9a1aa">81</OwningFunction>
    <Document_x0020_Number xmlns="949253df-7701-4235-9724-26cae2c9a1aa">SUPP-01989</Document_x0020_Number>
    <Distribute_x0020_to_x0020_Suppliers xmlns="949253df-7701-4235-9724-26cae2c9a1aa">false</Distribute_x0020_to_x0020_Suppli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30D007E3E3054AAC072B0D375C5996" ma:contentTypeVersion="45" ma:contentTypeDescription="Create a new document." ma:contentTypeScope="" ma:versionID="702fce465e1dc755c785381f174a12a6">
  <xsd:schema xmlns:xsd="http://www.w3.org/2001/XMLSchema" xmlns:xs="http://www.w3.org/2001/XMLSchema" xmlns:p="http://schemas.microsoft.com/office/2006/metadata/properties" xmlns:ns2="949253df-7701-4235-9724-26cae2c9a1aa" xmlns:ns3="db5fcd1b-a3e2-42ba-a979-c7eca3ffe992" targetNamespace="http://schemas.microsoft.com/office/2006/metadata/properties" ma:root="true" ma:fieldsID="ca17efdedf5c1919c2356e9954df5e67" ns2:_="" ns3:_="">
    <xsd:import namespace="949253df-7701-4235-9724-26cae2c9a1aa"/>
    <xsd:import namespace="db5fcd1b-a3e2-42ba-a979-c7eca3ffe992"/>
    <xsd:element name="properties">
      <xsd:complexType>
        <xsd:sequence>
          <xsd:element name="documentManagement">
            <xsd:complexType>
              <xsd:all>
                <xsd:element ref="ns2:Document_x0020_Number" minOccurs="0"/>
                <xsd:element ref="ns2:Annual_x0020_Review_x0020_Date" minOccurs="0"/>
                <xsd:element ref="ns2:Source_x0020_Location" minOccurs="0"/>
                <xsd:element ref="ns2:Document_x0020_Status" minOccurs="0"/>
                <xsd:element ref="ns2:Process_x0020_Owner" minOccurs="0"/>
                <xsd:element ref="ns2:Last_x0020_Publish_x0020_Date" minOccurs="0"/>
                <xsd:element ref="ns2:Security_x0020_Level" minOccurs="0"/>
                <xsd:element ref="ns2:External_x0020_Approval_x0020_Required_x003f_" minOccurs="0"/>
                <xsd:element ref="ns2:Distribute_x0020_to_x0020_Suppliers" minOccurs="0"/>
                <xsd:element ref="ns2:Applicable_x0020_to_x0020_Field_x0020_Ops" minOccurs="0"/>
                <xsd:element ref="ns2:Insitu_x0020_Univ_x0020_Document" minOccurs="0"/>
                <xsd:element ref="ns2:DocumentType" minOccurs="0"/>
                <xsd:element ref="ns2:OwningFunction" minOccurs="0"/>
                <xsd:element ref="ns3:SharedWithUsers" minOccurs="0"/>
                <xsd:element ref="ns2:Revision" minOccurs="0"/>
                <xsd:element ref="ns2:OwningSubFunction" minOccurs="0"/>
                <xsd:element ref="ns2:Stakeholders" minOccurs="0"/>
                <xsd:element ref="ns2:AuthorityReference" minOccurs="0"/>
                <xsd:element ref="ns2:AssociatedCharters" minOccurs="0"/>
                <xsd:element ref="ns2:LegacyAuthR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9253df-7701-4235-9724-26cae2c9a1aa" elementFormDefault="qualified">
    <xsd:import namespace="http://schemas.microsoft.com/office/2006/documentManagement/types"/>
    <xsd:import namespace="http://schemas.microsoft.com/office/infopath/2007/PartnerControls"/>
    <xsd:element name="Document_x0020_Number" ma:index="8" nillable="true" ma:displayName="Document Number" ma:internalName="Document_x0020_Number">
      <xsd:simpleType>
        <xsd:restriction base="dms:Text">
          <xsd:maxLength value="255"/>
        </xsd:restriction>
      </xsd:simpleType>
    </xsd:element>
    <xsd:element name="Annual_x0020_Review_x0020_Date" ma:index="9" nillable="true" ma:displayName="Validation Review Date" ma:format="DateOnly" ma:internalName="Annual_x0020_Review_x0020_Date">
      <xsd:simpleType>
        <xsd:restriction base="dms:DateTime"/>
      </xsd:simpleType>
    </xsd:element>
    <xsd:element name="Source_x0020_Location" ma:index="10" nillable="true" ma:displayName="Source Location" ma:default="DMS" ma:format="Dropdown" ma:internalName="Source_x0020_Location">
      <xsd:simpleType>
        <xsd:union memberTypes="dms:Text">
          <xsd:simpleType>
            <xsd:restriction base="dms:Choice">
              <xsd:enumeration value="DMS"/>
            </xsd:restriction>
          </xsd:simpleType>
        </xsd:union>
      </xsd:simpleType>
    </xsd:element>
    <xsd:element name="Document_x0020_Status" ma:index="11" nillable="true" ma:displayName="Document Status" ma:format="Dropdown" ma:internalName="Document_x0020_Status">
      <xsd:simpleType>
        <xsd:union memberTypes="dms:Text">
          <xsd:simpleType>
            <xsd:restriction base="dms:Choice">
              <xsd:enumeration value="Archive"/>
              <xsd:enumeration value="Approved"/>
            </xsd:restriction>
          </xsd:simpleType>
        </xsd:union>
      </xsd:simpleType>
    </xsd:element>
    <xsd:element name="Process_x0020_Owner" ma:index="12" nillable="true" ma:displayName="Approver" ma:list="UserInfo" ma:SharePointGroup="0" ma:internalName="Process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_x0020_Publish_x0020_Date" ma:index="13" nillable="true" ma:displayName="Last Publish Date" ma:format="DateOnly" ma:internalName="Last_x0020_Publish_x0020_Date">
      <xsd:simpleType>
        <xsd:restriction base="dms:DateTime"/>
      </xsd:simpleType>
    </xsd:element>
    <xsd:element name="Security_x0020_Level" ma:index="14" nillable="true" ma:displayName="Security Level" ma:default="Proprietary" ma:format="Dropdown" ma:internalName="Security_x0020_Level">
      <xsd:simpleType>
        <xsd:union memberTypes="dms:Text">
          <xsd:simpleType>
            <xsd:restriction base="dms:Choice">
              <xsd:enumeration value="Proprietary"/>
              <xsd:enumeration value="For Official Use Only (FOUO)"/>
              <xsd:enumeration value="Controlled Unclassified Information (CUI)"/>
            </xsd:restriction>
          </xsd:simpleType>
        </xsd:union>
      </xsd:simpleType>
    </xsd:element>
    <xsd:element name="External_x0020_Approval_x0020_Required_x003f_" ma:index="15" nillable="true" ma:displayName="External Approval Required?" ma:default="0" ma:internalName="External_x0020_Approval_x0020_Required_x003f_">
      <xsd:simpleType>
        <xsd:restriction base="dms:Boolean"/>
      </xsd:simpleType>
    </xsd:element>
    <xsd:element name="Distribute_x0020_to_x0020_Suppliers" ma:index="16" nillable="true" ma:displayName="Supplier Site Document" ma:default="0" ma:internalName="Distribute_x0020_to_x0020_Suppliers">
      <xsd:simpleType>
        <xsd:restriction base="dms:Boolean"/>
      </xsd:simpleType>
    </xsd:element>
    <xsd:element name="Applicable_x0020_to_x0020_Field_x0020_Ops" ma:index="17" nillable="true" ma:displayName="FXS Document" ma:default="0" ma:internalName="Applicable_x0020_to_x0020_Field_x0020_Ops">
      <xsd:simpleType>
        <xsd:restriction base="dms:Boolean"/>
      </xsd:simpleType>
    </xsd:element>
    <xsd:element name="Insitu_x0020_Univ_x0020_Document" ma:index="18" nillable="true" ma:displayName="Insitu Univ Document" ma:format="Dropdown" ma:internalName="Insitu_x0020_Univ_x0020_Document">
      <xsd:simpleType>
        <xsd:union memberTypes="dms:Text">
          <xsd:simpleType>
            <xsd:restriction base="dms:Choice">
              <xsd:enumeration value="Yes"/>
              <xsd:enumeration value="No"/>
            </xsd:restriction>
          </xsd:simpleType>
        </xsd:union>
      </xsd:simpleType>
    </xsd:element>
    <xsd:element name="DocumentType" ma:index="19" nillable="true" ma:displayName="Document Type" ma:internalName="DocumentType">
      <xsd:simpleType>
        <xsd:restriction base="dms:Text">
          <xsd:maxLength value="255"/>
        </xsd:restriction>
      </xsd:simpleType>
    </xsd:element>
    <xsd:element name="OwningFunction" ma:index="20" nillable="true" ma:displayName="Owning Function" ma:list="{1c2e573d-386c-46ad-b676-185f44f563eb}" ma:internalName="OwningFunction" ma:readOnly="false" ma:showField="Title">
      <xsd:simpleType>
        <xsd:restriction base="dms:Lookup"/>
      </xsd:simpleType>
    </xsd:element>
    <xsd:element name="Revision" ma:index="22" nillable="true" ma:displayName="Revision" ma:internalName="Revision">
      <xsd:simpleType>
        <xsd:restriction base="dms:Number"/>
      </xsd:simpleType>
    </xsd:element>
    <xsd:element name="OwningSubFunction" ma:index="23" nillable="true" ma:displayName="Owning Subfunction" ma:list="{2fb270b0-0f5f-4966-93c0-fd59ca1268f6}" ma:internalName="OwningSubFunction" ma:readOnly="false" ma:showField="Title">
      <xsd:simpleType>
        <xsd:restriction base="dms:Lookup"/>
      </xsd:simpleType>
    </xsd:element>
    <xsd:element name="Stakeholders" ma:index="24" nillable="true" ma:displayName="Stakeholders" ma:list="UserInfo" ma:SearchPeopleOnly="false" ma:SharePointGroup="0" ma:internalName="Stakeholde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ityReference" ma:index="25" nillable="true" ma:displayName="Authority Reference" ma:indexed="true" ma:list="{949253df-7701-4235-9724-26cae2c9a1aa}" ma:internalName="AuthorityReference" ma:readOnly="false" ma:showField="Document">
      <xsd:simpleType>
        <xsd:restriction base="dms:Lookup"/>
      </xsd:simpleType>
    </xsd:element>
    <xsd:element name="AssociatedCharters" ma:index="26" nillable="true" ma:displayName="Associated Charter" ma:indexed="true" ma:list="{949253df-7701-4235-9724-26cae2c9a1aa}" ma:internalName="AssociatedCharters" ma:readOnly="false" ma:showField="Document_x0020_Number">
      <xsd:simpleType>
        <xsd:restriction base="dms:Lookup"/>
      </xsd:simpleType>
    </xsd:element>
    <xsd:element name="LegacyAuthRef" ma:index="28" nillable="true" ma:displayName="LegacyAuthRef" ma:internalName="LegacyAuthRef">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5fcd1b-a3e2-42ba-a979-c7eca3ffe992"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D34BBC-48AC-4CD4-8959-FA85EEA91C87}">
  <ds:schemaRefs>
    <ds:schemaRef ds:uri="http://schemas.microsoft.com/sharepoint/v3/contenttype/forms"/>
  </ds:schemaRefs>
</ds:datastoreItem>
</file>

<file path=customXml/itemProps2.xml><?xml version="1.0" encoding="utf-8"?>
<ds:datastoreItem xmlns:ds="http://schemas.openxmlformats.org/officeDocument/2006/customXml" ds:itemID="{C6ACF353-2FA7-47E0-B9EE-E589328ABF9B}">
  <ds:schemaRefs>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 ds:uri="db5fcd1b-a3e2-42ba-a979-c7eca3ffe992"/>
    <ds:schemaRef ds:uri="http://schemas.microsoft.com/office/infopath/2007/PartnerControls"/>
    <ds:schemaRef ds:uri="949253df-7701-4235-9724-26cae2c9a1a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F9BC858-88DB-4687-94EF-F79DCEA5E5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9253df-7701-4235-9724-26cae2c9a1aa"/>
    <ds:schemaRef ds:uri="db5fcd1b-a3e2-42ba-a979-c7eca3ffe9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FAIR training draft_210707_DG</Template>
  <TotalTime>11942</TotalTime>
  <Words>2112</Words>
  <Application>Microsoft Office PowerPoint</Application>
  <PresentationFormat>Widescreen</PresentationFormat>
  <Paragraphs>220</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Wingdings</vt:lpstr>
      <vt:lpstr>Insitu Theme</vt:lpstr>
      <vt:lpstr>AS9102 FAIR Training</vt:lpstr>
      <vt:lpstr>Outline</vt:lpstr>
      <vt:lpstr>Purpose of this Training</vt:lpstr>
      <vt:lpstr>Purpose of a First Article</vt:lpstr>
      <vt:lpstr>Definitions</vt:lpstr>
      <vt:lpstr>When is a First Article Required</vt:lpstr>
      <vt:lpstr>Supplier Responsibilities</vt:lpstr>
      <vt:lpstr>What to include in the FAIR package(objective Evidence)</vt:lpstr>
      <vt:lpstr>Bubbled (Ballooned) Drawing/Specification</vt:lpstr>
      <vt:lpstr>Nonconforming Material</vt:lpstr>
      <vt:lpstr>Form 1 Part Number Accountability</vt:lpstr>
      <vt:lpstr>Form 1 Part Number Accountability (continued)</vt:lpstr>
      <vt:lpstr>Form 2 Product Accountability</vt:lpstr>
      <vt:lpstr>Form 2 Product Accountability (continued)</vt:lpstr>
      <vt:lpstr>Form 3 Characteristic Accountability, Verification, and Compatibility Evaluation</vt:lpstr>
      <vt:lpstr>Form 3 Characteristic Accountability, Verification, and Compatibility Evaluation (continued) </vt:lpstr>
      <vt:lpstr>Partial FAIR AKA Delta FAIR</vt:lpstr>
      <vt:lpstr>Thank You!</vt:lpstr>
    </vt:vector>
  </TitlesOfParts>
  <Company>Insitu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Insitu Supplier FAIR Training.pptx</dc:title>
  <dc:creator>Dana Gaffney</dc:creator>
  <cp:lastModifiedBy>Kaitlyn Chipman</cp:lastModifiedBy>
  <cp:revision>121</cp:revision>
  <dcterms:created xsi:type="dcterms:W3CDTF">2021-07-07T19:43:02Z</dcterms:created>
  <dcterms:modified xsi:type="dcterms:W3CDTF">2025-06-03T18:41:16Z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0x0101003830D007E3E3054AAC072B0D375C5996</vt:lpwstr>
  </property>
  <property fmtid="{D5CDD505-2E9C-101B-9397-08002B2CF9AE}" pid="3" name="Order">
    <vt:r8>374400</vt:r8>
  </property>
  <property fmtid="{D5CDD505-2E9C-101B-9397-08002B2CF9AE}" pid="4" name="xd_ProgID">
    <vt:lpwstr/>
  </property>
  <property fmtid="{D5CDD505-2E9C-101B-9397-08002B2CF9AE}" pid="5" name="TemplateUrl">
    <vt:lpwstr/>
  </property>
  <property fmtid="{D5CDD505-2E9C-101B-9397-08002B2CF9AE}" pid="6" name="_CopySource">
    <vt:lpwstr>https://insitu-us/app/dms/SourceDocuments/Insitu Supplier FAIR Training.pptx</vt:lpwstr>
  </property>
</Properties>
</file>